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2"/>
    <p:sldId id="257" r:id="rId23"/>
    <p:sldId id="258" r:id="rId24"/>
    <p:sldId id="259" r:id="rId25"/>
    <p:sldId id="260" r:id="rId26"/>
    <p:sldId id="261" r:id="rId27"/>
    <p:sldId id="262" r:id="rId28"/>
    <p:sldId id="263" r:id="rId29"/>
    <p:sldId id="264" r:id="rId30"/>
    <p:sldId id="265" r:id="rId31"/>
  </p:sldIdLst>
  <p:sldSz cx="18288000" cy="10287000"/>
  <p:notesSz cx="6858000" cy="9144000"/>
  <p:embeddedFontLst>
    <p:embeddedFont>
      <p:font typeface="Aileron Regular" charset="1" panose="00000500000000000000"/>
      <p:regular r:id="rId6"/>
    </p:embeddedFont>
    <p:embeddedFont>
      <p:font typeface="Aileron Regular Bold" charset="1" panose="00000800000000000000"/>
      <p:regular r:id="rId7"/>
    </p:embeddedFont>
    <p:embeddedFont>
      <p:font typeface="Aileron Regular Italics" charset="1" panose="00000500000000000000"/>
      <p:regular r:id="rId8"/>
    </p:embeddedFont>
    <p:embeddedFont>
      <p:font typeface="Aileron Regular Bold Italics" charset="1" panose="00000800000000000000"/>
      <p:regular r:id="rId9"/>
    </p:embeddedFont>
    <p:embeddedFont>
      <p:font typeface="Arimo" charset="1" panose="020B0604020202020204"/>
      <p:regular r:id="rId10"/>
    </p:embeddedFont>
    <p:embeddedFont>
      <p:font typeface="Arimo Bold" charset="1" panose="020B0704020202020204"/>
      <p:regular r:id="rId11"/>
    </p:embeddedFont>
    <p:embeddedFont>
      <p:font typeface="Arimo Italics" charset="1" panose="020B0604020202090204"/>
      <p:regular r:id="rId12"/>
    </p:embeddedFont>
    <p:embeddedFont>
      <p:font typeface="Arimo Bold Italics" charset="1" panose="020B0704020202090204"/>
      <p:regular r:id="rId13"/>
    </p:embeddedFont>
    <p:embeddedFont>
      <p:font typeface="Kollektif" charset="1" panose="020B0604020101010102"/>
      <p:regular r:id="rId14"/>
    </p:embeddedFont>
    <p:embeddedFont>
      <p:font typeface="Kollektif Bold" charset="1" panose="020B0604020101010102"/>
      <p:regular r:id="rId15"/>
    </p:embeddedFont>
    <p:embeddedFont>
      <p:font typeface="Kollektif Italics" charset="1" panose="020B0604020101010102"/>
      <p:regular r:id="rId16"/>
    </p:embeddedFont>
    <p:embeddedFont>
      <p:font typeface="Kollektif Bold Italics" charset="1" panose="020B0604020101010102"/>
      <p:regular r:id="rId17"/>
    </p:embeddedFont>
    <p:embeddedFont>
      <p:font typeface="Aileron Heavy" charset="1" panose="00000A00000000000000"/>
      <p:regular r:id="rId18"/>
    </p:embeddedFont>
    <p:embeddedFont>
      <p:font typeface="Aileron Heavy Bold" charset="1" panose="00000A00000000000000"/>
      <p:regular r:id="rId19"/>
    </p:embeddedFont>
    <p:embeddedFont>
      <p:font typeface="Aileron Heavy Italics" charset="1" panose="00000A00000000000000"/>
      <p:regular r:id="rId20"/>
    </p:embeddedFont>
    <p:embeddedFont>
      <p:font typeface="Aileron Heavy Bold Italics" charset="1" panose="00000A0000000000000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slides/slide1.xml" Type="http://schemas.openxmlformats.org/officeDocument/2006/relationships/slide"/><Relationship Id="rId23" Target="slides/slide2.xml" Type="http://schemas.openxmlformats.org/officeDocument/2006/relationships/slide"/><Relationship Id="rId24" Target="slides/slide3.xml" Type="http://schemas.openxmlformats.org/officeDocument/2006/relationships/slide"/><Relationship Id="rId25" Target="slides/slide4.xml" Type="http://schemas.openxmlformats.org/officeDocument/2006/relationships/slide"/><Relationship Id="rId26" Target="slides/slide5.xml" Type="http://schemas.openxmlformats.org/officeDocument/2006/relationships/slide"/><Relationship Id="rId27" Target="slides/slide6.xml" Type="http://schemas.openxmlformats.org/officeDocument/2006/relationships/slide"/><Relationship Id="rId28" Target="slides/slide7.xml" Type="http://schemas.openxmlformats.org/officeDocument/2006/relationships/slide"/><Relationship Id="rId29" Target="slides/slide8.xml" Type="http://schemas.openxmlformats.org/officeDocument/2006/relationships/slide"/><Relationship Id="rId3" Target="viewProps.xml" Type="http://schemas.openxmlformats.org/officeDocument/2006/relationships/viewProps"/><Relationship Id="rId30" Target="slides/slide9.xml" Type="http://schemas.openxmlformats.org/officeDocument/2006/relationships/slide"/><Relationship Id="rId31" Target="slides/slide10.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 Id="rId3" Target="../media/image9.png" Type="http://schemas.openxmlformats.org/officeDocument/2006/relationships/image"/><Relationship Id="rId4" Target="../media/image10.svg" Type="http://schemas.openxmlformats.org/officeDocument/2006/relationships/image"/><Relationship Id="rId5" Target="../media/image7.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 Id="rId3" Target="../media/image12.jpeg" Type="http://schemas.openxmlformats.org/officeDocument/2006/relationships/image"/><Relationship Id="rId4" Target="../media/image13.jpeg" Type="http://schemas.openxmlformats.org/officeDocument/2006/relationships/image"/><Relationship Id="rId5" Target="../media/image7.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 Id="rId3" Target="../media/image12.jpeg" Type="http://schemas.openxmlformats.org/officeDocument/2006/relationships/image"/><Relationship Id="rId4" Target="../media/image13.jpeg" Type="http://schemas.openxmlformats.org/officeDocument/2006/relationships/image"/><Relationship Id="rId5" Target="../media/image14.jpeg" Type="http://schemas.openxmlformats.org/officeDocument/2006/relationships/image"/><Relationship Id="rId6" Target="../media/image15.jpeg" Type="http://schemas.openxmlformats.org/officeDocument/2006/relationships/image"/><Relationship Id="rId7" Target="../media/image7.pn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5.jpeg" Type="http://schemas.openxmlformats.org/officeDocument/2006/relationships/image"/><Relationship Id="rId3" Target="../media/image16.png" Type="http://schemas.openxmlformats.org/officeDocument/2006/relationships/image"/><Relationship Id="rId4" Target="../media/image17.svg" Type="http://schemas.openxmlformats.org/officeDocument/2006/relationships/image"/><Relationship Id="rId5" Target="../media/image18.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2.jpeg" Type="http://schemas.openxmlformats.org/officeDocument/2006/relationships/image"/><Relationship Id="rId3" Target="../media/image16.png" Type="http://schemas.openxmlformats.org/officeDocument/2006/relationships/image"/><Relationship Id="rId4" Target="../media/image17.svg" Type="http://schemas.openxmlformats.org/officeDocument/2006/relationships/image"/><Relationship Id="rId5" Target="../media/image18.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 Id="rId3" Target="../media/image7.pn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4F4F4"/>
        </a:solidFill>
      </p:bgPr>
    </p:bg>
    <p:spTree>
      <p:nvGrpSpPr>
        <p:cNvPr id="1" name=""/>
        <p:cNvGrpSpPr/>
        <p:nvPr/>
      </p:nvGrpSpPr>
      <p:grpSpPr>
        <a:xfrm>
          <a:off x="0" y="0"/>
          <a:ext cx="0" cy="0"/>
          <a:chOff x="0" y="0"/>
          <a:chExt cx="0" cy="0"/>
        </a:xfrm>
      </p:grpSpPr>
      <p:sp>
        <p:nvSpPr>
          <p:cNvPr name="Freeform 2" id="2"/>
          <p:cNvSpPr/>
          <p:nvPr/>
        </p:nvSpPr>
        <p:spPr>
          <a:xfrm flipH="false" flipV="false" rot="0">
            <a:off x="5493608" y="-956866"/>
            <a:ext cx="13133172" cy="9018730"/>
          </a:xfrm>
          <a:custGeom>
            <a:avLst/>
            <a:gdLst/>
            <a:ahLst/>
            <a:cxnLst/>
            <a:rect r="r" b="b" t="t" l="l"/>
            <a:pathLst>
              <a:path h="9018730" w="13133172">
                <a:moveTo>
                  <a:pt x="0" y="0"/>
                </a:moveTo>
                <a:lnTo>
                  <a:pt x="13133172" y="0"/>
                </a:lnTo>
                <a:lnTo>
                  <a:pt x="13133172" y="9018730"/>
                </a:lnTo>
                <a:lnTo>
                  <a:pt x="0" y="9018730"/>
                </a:lnTo>
                <a:lnTo>
                  <a:pt x="0" y="0"/>
                </a:lnTo>
                <a:close/>
              </a:path>
            </a:pathLst>
          </a:custGeom>
          <a:blipFill>
            <a:blip r:embed="rId2"/>
            <a:stretch>
              <a:fillRect l="-11041" t="0" r="-11041" b="0"/>
            </a:stretch>
          </a:blipFill>
        </p:spPr>
      </p:sp>
      <p:sp>
        <p:nvSpPr>
          <p:cNvPr name="Freeform 3" id="3"/>
          <p:cNvSpPr/>
          <p:nvPr/>
        </p:nvSpPr>
        <p:spPr>
          <a:xfrm flipH="false" flipV="false" rot="-10800000">
            <a:off x="0" y="7065308"/>
            <a:ext cx="3221692" cy="3221692"/>
          </a:xfrm>
          <a:custGeom>
            <a:avLst/>
            <a:gdLst/>
            <a:ahLst/>
            <a:cxnLst/>
            <a:rect r="r" b="b" t="t" l="l"/>
            <a:pathLst>
              <a:path h="3221692" w="3221692">
                <a:moveTo>
                  <a:pt x="0" y="0"/>
                </a:moveTo>
                <a:lnTo>
                  <a:pt x="3221692" y="0"/>
                </a:lnTo>
                <a:lnTo>
                  <a:pt x="3221692" y="3221692"/>
                </a:lnTo>
                <a:lnTo>
                  <a:pt x="0" y="322169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 id="4"/>
          <p:cNvGrpSpPr/>
          <p:nvPr/>
        </p:nvGrpSpPr>
        <p:grpSpPr>
          <a:xfrm rot="-8100000">
            <a:off x="-4312692" y="3283261"/>
            <a:ext cx="22404652" cy="9119768"/>
            <a:chOff x="0" y="0"/>
            <a:chExt cx="35276568" cy="14359255"/>
          </a:xfrm>
        </p:grpSpPr>
        <p:sp>
          <p:nvSpPr>
            <p:cNvPr name="Freeform 5" id="5"/>
            <p:cNvSpPr/>
            <p:nvPr/>
          </p:nvSpPr>
          <p:spPr>
            <a:xfrm flipH="false" flipV="false" rot="0">
              <a:off x="0" y="0"/>
              <a:ext cx="35276569" cy="14359255"/>
            </a:xfrm>
            <a:custGeom>
              <a:avLst/>
              <a:gdLst/>
              <a:ahLst/>
              <a:cxnLst/>
              <a:rect r="r" b="b" t="t" l="l"/>
              <a:pathLst>
                <a:path h="14359255" w="35276569">
                  <a:moveTo>
                    <a:pt x="0" y="0"/>
                  </a:moveTo>
                  <a:lnTo>
                    <a:pt x="35276569" y="0"/>
                  </a:lnTo>
                  <a:lnTo>
                    <a:pt x="35276569" y="14359255"/>
                  </a:lnTo>
                  <a:lnTo>
                    <a:pt x="0" y="14359255"/>
                  </a:lnTo>
                  <a:close/>
                </a:path>
              </a:pathLst>
            </a:custGeom>
            <a:solidFill>
              <a:srgbClr val="F1EFE1"/>
            </a:solidFill>
          </p:spPr>
        </p:sp>
      </p:grpSp>
      <p:sp>
        <p:nvSpPr>
          <p:cNvPr name="Freeform 6" id="6"/>
          <p:cNvSpPr/>
          <p:nvPr/>
        </p:nvSpPr>
        <p:spPr>
          <a:xfrm flipH="false" flipV="false" rot="5400000">
            <a:off x="11136547" y="3135547"/>
            <a:ext cx="7151453" cy="7151453"/>
          </a:xfrm>
          <a:custGeom>
            <a:avLst/>
            <a:gdLst/>
            <a:ahLst/>
            <a:cxnLst/>
            <a:rect r="r" b="b" t="t" l="l"/>
            <a:pathLst>
              <a:path h="7151453" w="7151453">
                <a:moveTo>
                  <a:pt x="0" y="0"/>
                </a:moveTo>
                <a:lnTo>
                  <a:pt x="7151453" y="0"/>
                </a:lnTo>
                <a:lnTo>
                  <a:pt x="7151453" y="7151453"/>
                </a:lnTo>
                <a:lnTo>
                  <a:pt x="0" y="715145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10800000">
            <a:off x="16048515" y="8537339"/>
            <a:ext cx="2239485" cy="1749661"/>
          </a:xfrm>
          <a:custGeom>
            <a:avLst/>
            <a:gdLst/>
            <a:ahLst/>
            <a:cxnLst/>
            <a:rect r="r" b="b" t="t" l="l"/>
            <a:pathLst>
              <a:path h="1749661" w="2239485">
                <a:moveTo>
                  <a:pt x="0" y="0"/>
                </a:moveTo>
                <a:lnTo>
                  <a:pt x="2239485" y="0"/>
                </a:lnTo>
                <a:lnTo>
                  <a:pt x="2239485" y="1749661"/>
                </a:lnTo>
                <a:lnTo>
                  <a:pt x="0" y="1749661"/>
                </a:lnTo>
                <a:lnTo>
                  <a:pt x="0" y="0"/>
                </a:lnTo>
                <a:close/>
              </a:path>
            </a:pathLst>
          </a:custGeom>
          <a:blipFill>
            <a:blip r:embed="rId7"/>
            <a:stretch>
              <a:fillRect l="0" t="0" r="0" b="0"/>
            </a:stretch>
          </a:blipFill>
        </p:spPr>
      </p:sp>
      <p:sp>
        <p:nvSpPr>
          <p:cNvPr name="TextBox 8" id="8"/>
          <p:cNvSpPr txBox="true"/>
          <p:nvPr/>
        </p:nvSpPr>
        <p:spPr>
          <a:xfrm rot="0">
            <a:off x="898017" y="3661410"/>
            <a:ext cx="10119112" cy="3068955"/>
          </a:xfrm>
          <a:prstGeom prst="rect">
            <a:avLst/>
          </a:prstGeom>
        </p:spPr>
        <p:txBody>
          <a:bodyPr anchor="t" rtlCol="false" tIns="0" lIns="0" bIns="0" rIns="0">
            <a:spAutoFit/>
          </a:bodyPr>
          <a:lstStyle/>
          <a:p>
            <a:pPr>
              <a:lnSpc>
                <a:spcPts val="7979"/>
              </a:lnSpc>
            </a:pPr>
            <a:r>
              <a:rPr lang="en-US" sz="7599">
                <a:solidFill>
                  <a:srgbClr val="36438E"/>
                </a:solidFill>
                <a:latin typeface="Kollektif Bold"/>
              </a:rPr>
              <a:t>Título da</a:t>
            </a:r>
          </a:p>
          <a:p>
            <a:pPr>
              <a:lnSpc>
                <a:spcPts val="7979"/>
              </a:lnSpc>
            </a:pPr>
            <a:r>
              <a:rPr lang="en-US" sz="7599">
                <a:solidFill>
                  <a:srgbClr val="36438E"/>
                </a:solidFill>
                <a:latin typeface="Kollektif Bold"/>
              </a:rPr>
              <a:t>apresentação</a:t>
            </a:r>
          </a:p>
          <a:p>
            <a:pPr>
              <a:lnSpc>
                <a:spcPts val="7979"/>
              </a:lnSpc>
            </a:pPr>
            <a:r>
              <a:rPr lang="en-US" sz="7599">
                <a:solidFill>
                  <a:srgbClr val="36438E"/>
                </a:solidFill>
                <a:latin typeface="Kollektif Bold"/>
              </a:rPr>
              <a:t>vem aqui</a:t>
            </a:r>
          </a:p>
        </p:txBody>
      </p:sp>
      <p:sp>
        <p:nvSpPr>
          <p:cNvPr name="TextBox 9" id="9"/>
          <p:cNvSpPr txBox="true"/>
          <p:nvPr/>
        </p:nvSpPr>
        <p:spPr>
          <a:xfrm rot="0">
            <a:off x="1028700" y="7027208"/>
            <a:ext cx="5102532" cy="621030"/>
          </a:xfrm>
          <a:prstGeom prst="rect">
            <a:avLst/>
          </a:prstGeom>
        </p:spPr>
        <p:txBody>
          <a:bodyPr anchor="t" rtlCol="false" tIns="0" lIns="0" bIns="0" rIns="0">
            <a:spAutoFit/>
          </a:bodyPr>
          <a:lstStyle/>
          <a:p>
            <a:pPr>
              <a:lnSpc>
                <a:spcPts val="2520"/>
              </a:lnSpc>
            </a:pPr>
            <a:r>
              <a:rPr lang="en-US" sz="1800" spc="36">
                <a:solidFill>
                  <a:srgbClr val="192954"/>
                </a:solidFill>
                <a:latin typeface="Aileron Regular"/>
              </a:rPr>
              <a:t>Goiânia,</a:t>
            </a:r>
          </a:p>
          <a:p>
            <a:pPr algn="l" marL="0" indent="0" lvl="0">
              <a:lnSpc>
                <a:spcPts val="2520"/>
              </a:lnSpc>
              <a:spcBef>
                <a:spcPct val="0"/>
              </a:spcBef>
            </a:pPr>
            <a:r>
              <a:rPr lang="en-US" sz="1800" spc="36">
                <a:solidFill>
                  <a:srgbClr val="192954"/>
                </a:solidFill>
                <a:latin typeface="Aileron Heavy"/>
              </a:rPr>
              <a:t>25 de janeiro de 2023</a:t>
            </a:r>
          </a:p>
        </p:txBody>
      </p:sp>
      <p:sp>
        <p:nvSpPr>
          <p:cNvPr name="Freeform 10" id="10"/>
          <p:cNvSpPr/>
          <p:nvPr/>
        </p:nvSpPr>
        <p:spPr>
          <a:xfrm flipH="false" flipV="false" rot="0">
            <a:off x="898017" y="1028700"/>
            <a:ext cx="3486765" cy="1098331"/>
          </a:xfrm>
          <a:custGeom>
            <a:avLst/>
            <a:gdLst/>
            <a:ahLst/>
            <a:cxnLst/>
            <a:rect r="r" b="b" t="t" l="l"/>
            <a:pathLst>
              <a:path h="1098331" w="3486765">
                <a:moveTo>
                  <a:pt x="0" y="0"/>
                </a:moveTo>
                <a:lnTo>
                  <a:pt x="3486765" y="0"/>
                </a:lnTo>
                <a:lnTo>
                  <a:pt x="3486765" y="1098331"/>
                </a:lnTo>
                <a:lnTo>
                  <a:pt x="0" y="1098331"/>
                </a:lnTo>
                <a:lnTo>
                  <a:pt x="0" y="0"/>
                </a:lnTo>
                <a:close/>
              </a:path>
            </a:pathLst>
          </a:custGeom>
          <a:blipFill>
            <a:blip r:embed="rId8"/>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0D9F36"/>
        </a:solidFill>
      </p:bgPr>
    </p:bg>
    <p:spTree>
      <p:nvGrpSpPr>
        <p:cNvPr id="1" name=""/>
        <p:cNvGrpSpPr/>
        <p:nvPr/>
      </p:nvGrpSpPr>
      <p:grpSpPr>
        <a:xfrm>
          <a:off x="0" y="0"/>
          <a:ext cx="0" cy="0"/>
          <a:chOff x="0" y="0"/>
          <a:chExt cx="0" cy="0"/>
        </a:xfrm>
      </p:grpSpPr>
      <p:sp>
        <p:nvSpPr>
          <p:cNvPr name="Freeform 2" id="2"/>
          <p:cNvSpPr/>
          <p:nvPr/>
        </p:nvSpPr>
        <p:spPr>
          <a:xfrm flipH="false" flipV="false" rot="0">
            <a:off x="6122181" y="3679256"/>
            <a:ext cx="6043638" cy="1901228"/>
          </a:xfrm>
          <a:custGeom>
            <a:avLst/>
            <a:gdLst/>
            <a:ahLst/>
            <a:cxnLst/>
            <a:rect r="r" b="b" t="t" l="l"/>
            <a:pathLst>
              <a:path h="1901228" w="6043638">
                <a:moveTo>
                  <a:pt x="0" y="0"/>
                </a:moveTo>
                <a:lnTo>
                  <a:pt x="6043638" y="0"/>
                </a:lnTo>
                <a:lnTo>
                  <a:pt x="6043638" y="1901228"/>
                </a:lnTo>
                <a:lnTo>
                  <a:pt x="0" y="1901228"/>
                </a:lnTo>
                <a:lnTo>
                  <a:pt x="0" y="0"/>
                </a:lnTo>
                <a:close/>
              </a:path>
            </a:pathLst>
          </a:custGeom>
          <a:blipFill>
            <a:blip r:embed="rId2"/>
            <a:stretch>
              <a:fillRect l="0" t="0" r="0" b="0"/>
            </a:stretch>
          </a:blipFill>
        </p:spPr>
      </p:sp>
      <p:sp>
        <p:nvSpPr>
          <p:cNvPr name="TextBox 3" id="3"/>
          <p:cNvSpPr txBox="true"/>
          <p:nvPr/>
        </p:nvSpPr>
        <p:spPr>
          <a:xfrm rot="0">
            <a:off x="5321053" y="6433915"/>
            <a:ext cx="7645894" cy="839812"/>
          </a:xfrm>
          <a:prstGeom prst="rect">
            <a:avLst/>
          </a:prstGeom>
        </p:spPr>
        <p:txBody>
          <a:bodyPr anchor="t" rtlCol="false" tIns="0" lIns="0" bIns="0" rIns="0">
            <a:spAutoFit/>
          </a:bodyPr>
          <a:lstStyle/>
          <a:p>
            <a:pPr algn="ctr">
              <a:lnSpc>
                <a:spcPts val="6388"/>
              </a:lnSpc>
            </a:pPr>
            <a:r>
              <a:rPr lang="en-US" sz="6084">
                <a:solidFill>
                  <a:srgbClr val="FFFFFF"/>
                </a:solidFill>
                <a:latin typeface="Kollektif Bold"/>
              </a:rPr>
              <a:t>Obrigado</a:t>
            </a:r>
          </a:p>
        </p:txBody>
      </p:sp>
    </p:spTree>
  </p:cSld>
  <p:clrMapOvr>
    <a:masterClrMapping/>
  </p:clrMapOvr>
  <p:transition spd="fast">
    <p:fade/>
  </p:transition>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1EFE1"/>
        </a:solidFill>
      </p:bgPr>
    </p:bg>
    <p:spTree>
      <p:nvGrpSpPr>
        <p:cNvPr id="1" name=""/>
        <p:cNvGrpSpPr/>
        <p:nvPr/>
      </p:nvGrpSpPr>
      <p:grpSpPr>
        <a:xfrm>
          <a:off x="0" y="0"/>
          <a:ext cx="0" cy="0"/>
          <a:chOff x="0" y="0"/>
          <a:chExt cx="0" cy="0"/>
        </a:xfrm>
      </p:grpSpPr>
      <p:sp>
        <p:nvSpPr>
          <p:cNvPr name="Freeform 2" id="2"/>
          <p:cNvSpPr/>
          <p:nvPr/>
        </p:nvSpPr>
        <p:spPr>
          <a:xfrm flipH="false" flipV="false" rot="0">
            <a:off x="9829849" y="-144981"/>
            <a:ext cx="8458151" cy="8708176"/>
          </a:xfrm>
          <a:custGeom>
            <a:avLst/>
            <a:gdLst/>
            <a:ahLst/>
            <a:cxnLst/>
            <a:rect r="r" b="b" t="t" l="l"/>
            <a:pathLst>
              <a:path h="8708176" w="8458151">
                <a:moveTo>
                  <a:pt x="0" y="0"/>
                </a:moveTo>
                <a:lnTo>
                  <a:pt x="8458151" y="0"/>
                </a:lnTo>
                <a:lnTo>
                  <a:pt x="8458151" y="8708176"/>
                </a:lnTo>
                <a:lnTo>
                  <a:pt x="0" y="8708176"/>
                </a:lnTo>
                <a:lnTo>
                  <a:pt x="0" y="0"/>
                </a:lnTo>
                <a:close/>
              </a:path>
            </a:pathLst>
          </a:custGeom>
          <a:blipFill>
            <a:blip r:embed="rId2"/>
            <a:stretch>
              <a:fillRect l="-41409" t="-3439" r="-18255" b="0"/>
            </a:stretch>
          </a:blipFill>
        </p:spPr>
      </p:sp>
      <p:sp>
        <p:nvSpPr>
          <p:cNvPr name="Freeform 3" id="3"/>
          <p:cNvSpPr/>
          <p:nvPr/>
        </p:nvSpPr>
        <p:spPr>
          <a:xfrm flipH="false" flipV="false" rot="0">
            <a:off x="15451820" y="0"/>
            <a:ext cx="2836180" cy="2836180"/>
          </a:xfrm>
          <a:custGeom>
            <a:avLst/>
            <a:gdLst/>
            <a:ahLst/>
            <a:cxnLst/>
            <a:rect r="r" b="b" t="t" l="l"/>
            <a:pathLst>
              <a:path h="2836180" w="2836180">
                <a:moveTo>
                  <a:pt x="0" y="0"/>
                </a:moveTo>
                <a:lnTo>
                  <a:pt x="2836180" y="0"/>
                </a:lnTo>
                <a:lnTo>
                  <a:pt x="2836180" y="2836180"/>
                </a:lnTo>
                <a:lnTo>
                  <a:pt x="0" y="283618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 id="4"/>
          <p:cNvGrpSpPr/>
          <p:nvPr/>
        </p:nvGrpSpPr>
        <p:grpSpPr>
          <a:xfrm rot="-8100000">
            <a:off x="-3696352" y="-139417"/>
            <a:ext cx="21119189" cy="14126779"/>
            <a:chOff x="0" y="0"/>
            <a:chExt cx="33252581" cy="22242892"/>
          </a:xfrm>
        </p:grpSpPr>
        <p:sp>
          <p:nvSpPr>
            <p:cNvPr name="Freeform 5" id="5"/>
            <p:cNvSpPr/>
            <p:nvPr/>
          </p:nvSpPr>
          <p:spPr>
            <a:xfrm flipH="false" flipV="false" rot="0">
              <a:off x="0" y="0"/>
              <a:ext cx="33252581" cy="22242892"/>
            </a:xfrm>
            <a:custGeom>
              <a:avLst/>
              <a:gdLst/>
              <a:ahLst/>
              <a:cxnLst/>
              <a:rect r="r" b="b" t="t" l="l"/>
              <a:pathLst>
                <a:path h="22242892" w="33252581">
                  <a:moveTo>
                    <a:pt x="0" y="0"/>
                  </a:moveTo>
                  <a:lnTo>
                    <a:pt x="33252581" y="0"/>
                  </a:lnTo>
                  <a:lnTo>
                    <a:pt x="33252581" y="22242892"/>
                  </a:lnTo>
                  <a:lnTo>
                    <a:pt x="0" y="22242892"/>
                  </a:lnTo>
                  <a:close/>
                </a:path>
              </a:pathLst>
            </a:custGeom>
            <a:solidFill>
              <a:srgbClr val="F1EFE1"/>
            </a:solidFill>
          </p:spPr>
        </p:sp>
      </p:grpSp>
      <p:sp>
        <p:nvSpPr>
          <p:cNvPr name="AutoShape 6" id="6"/>
          <p:cNvSpPr/>
          <p:nvPr/>
        </p:nvSpPr>
        <p:spPr>
          <a:xfrm rot="0">
            <a:off x="797872" y="8837430"/>
            <a:ext cx="16731084" cy="0"/>
          </a:xfrm>
          <a:prstGeom prst="line">
            <a:avLst/>
          </a:prstGeom>
          <a:ln cap="rnd" w="9525">
            <a:solidFill>
              <a:srgbClr val="235F5D"/>
            </a:solidFill>
            <a:prstDash val="solid"/>
            <a:headEnd type="none" len="sm" w="sm"/>
            <a:tailEnd type="none" len="sm" w="sm"/>
          </a:ln>
        </p:spPr>
      </p:sp>
      <p:grpSp>
        <p:nvGrpSpPr>
          <p:cNvPr name="Group 7" id="7"/>
          <p:cNvGrpSpPr/>
          <p:nvPr/>
        </p:nvGrpSpPr>
        <p:grpSpPr>
          <a:xfrm rot="0">
            <a:off x="797872" y="1545426"/>
            <a:ext cx="10629487" cy="6774219"/>
            <a:chOff x="0" y="0"/>
            <a:chExt cx="14172649" cy="9032292"/>
          </a:xfrm>
        </p:grpSpPr>
        <p:sp>
          <p:nvSpPr>
            <p:cNvPr name="TextBox 8" id="8"/>
            <p:cNvSpPr txBox="true"/>
            <p:nvPr/>
          </p:nvSpPr>
          <p:spPr>
            <a:xfrm rot="0">
              <a:off x="0" y="3464927"/>
              <a:ext cx="14172649" cy="5567365"/>
            </a:xfrm>
            <a:prstGeom prst="rect">
              <a:avLst/>
            </a:prstGeom>
          </p:spPr>
          <p:txBody>
            <a:bodyPr anchor="t" rtlCol="false" tIns="0" lIns="0" bIns="0" rIns="0">
              <a:spAutoFit/>
            </a:bodyPr>
            <a:lstStyle/>
            <a:p>
              <a:pPr>
                <a:lnSpc>
                  <a:spcPts val="3740"/>
                </a:lnSpc>
              </a:pPr>
              <a:r>
                <a:rPr lang="en-US" sz="2671">
                  <a:solidFill>
                    <a:srgbClr val="235F5D"/>
                  </a:solidFill>
                  <a:latin typeface="Aileron Regular"/>
                </a:rPr>
                <a:t>Lorem ipsum dolor sit amet, consectetuer adipiscing elit, sed diam nonummy nibh euismod tincidunt ut laoreet dolore magna aliquam erat volutpat. Ut wisi enim ad minim veniam, quis nostrud exerci tation ullamcorper suscipit lobortis nisl ut aliquip ex ea commodo consequat.</a:t>
              </a:r>
            </a:p>
            <a:p>
              <a:pPr>
                <a:lnSpc>
                  <a:spcPts val="3740"/>
                </a:lnSpc>
              </a:pPr>
              <a:r>
                <a:rPr lang="en-US" sz="2671">
                  <a:solidFill>
                    <a:srgbClr val="235F5D"/>
                  </a:solidFill>
                  <a:latin typeface="Aileron Regular"/>
                </a:rPr>
                <a:t>Lorem ipsum dolor sit amet, consectetuer adipiscing elit, sed diam nonummys nostrud exerci tation ullamcorper suscipit lobortis nisl ut aliquip ex ea commodo consequat.</a:t>
              </a:r>
            </a:p>
            <a:p>
              <a:pPr>
                <a:lnSpc>
                  <a:spcPts val="3740"/>
                </a:lnSpc>
                <a:spcBef>
                  <a:spcPct val="0"/>
                </a:spcBef>
              </a:pPr>
            </a:p>
          </p:txBody>
        </p:sp>
        <p:sp>
          <p:nvSpPr>
            <p:cNvPr name="TextBox 9" id="9"/>
            <p:cNvSpPr txBox="true"/>
            <p:nvPr/>
          </p:nvSpPr>
          <p:spPr>
            <a:xfrm rot="0">
              <a:off x="0" y="95250"/>
              <a:ext cx="12534175" cy="2736369"/>
            </a:xfrm>
            <a:prstGeom prst="rect">
              <a:avLst/>
            </a:prstGeom>
          </p:spPr>
          <p:txBody>
            <a:bodyPr anchor="t" rtlCol="false" tIns="0" lIns="0" bIns="0" rIns="0">
              <a:spAutoFit/>
            </a:bodyPr>
            <a:lstStyle/>
            <a:p>
              <a:pPr>
                <a:lnSpc>
                  <a:spcPts val="7855"/>
                </a:lnSpc>
              </a:pPr>
              <a:r>
                <a:rPr lang="en-US" sz="7481">
                  <a:solidFill>
                    <a:srgbClr val="0D9F36"/>
                  </a:solidFill>
                  <a:latin typeface="Kollektif Bold"/>
                </a:rPr>
                <a:t>Título da</a:t>
              </a:r>
            </a:p>
            <a:p>
              <a:pPr>
                <a:lnSpc>
                  <a:spcPts val="7855"/>
                </a:lnSpc>
              </a:pPr>
              <a:r>
                <a:rPr lang="en-US" sz="7481">
                  <a:solidFill>
                    <a:srgbClr val="0D9F36"/>
                  </a:solidFill>
                  <a:latin typeface="Kollektif Bold"/>
                </a:rPr>
                <a:t>Apresentação</a:t>
              </a:r>
            </a:p>
          </p:txBody>
        </p:sp>
      </p:grpSp>
      <p:sp>
        <p:nvSpPr>
          <p:cNvPr name="TextBox 10" id="10"/>
          <p:cNvSpPr txBox="true"/>
          <p:nvPr/>
        </p:nvSpPr>
        <p:spPr>
          <a:xfrm rot="0">
            <a:off x="797872" y="9075200"/>
            <a:ext cx="2076341" cy="621030"/>
          </a:xfrm>
          <a:prstGeom prst="rect">
            <a:avLst/>
          </a:prstGeom>
        </p:spPr>
        <p:txBody>
          <a:bodyPr anchor="t" rtlCol="false" tIns="0" lIns="0" bIns="0" rIns="0">
            <a:spAutoFit/>
          </a:bodyPr>
          <a:lstStyle/>
          <a:p>
            <a:pPr>
              <a:lnSpc>
                <a:spcPts val="2520"/>
              </a:lnSpc>
            </a:pPr>
            <a:r>
              <a:rPr lang="en-US" sz="1800" spc="36">
                <a:solidFill>
                  <a:srgbClr val="235F5D"/>
                </a:solidFill>
                <a:latin typeface="Aileron Regular"/>
              </a:rPr>
              <a:t>Lorem ipsumm</a:t>
            </a:r>
          </a:p>
          <a:p>
            <a:pPr algn="l" marL="0" indent="0" lvl="0">
              <a:lnSpc>
                <a:spcPts val="2520"/>
              </a:lnSpc>
              <a:spcBef>
                <a:spcPct val="0"/>
              </a:spcBef>
            </a:pPr>
            <a:r>
              <a:rPr lang="en-US" sz="1800" spc="36">
                <a:solidFill>
                  <a:srgbClr val="235F5D"/>
                </a:solidFill>
                <a:latin typeface="Aileron Regular"/>
              </a:rPr>
              <a:t>sit amet sdf</a:t>
            </a:r>
          </a:p>
        </p:txBody>
      </p:sp>
      <p:sp>
        <p:nvSpPr>
          <p:cNvPr name="TextBox 11" id="11"/>
          <p:cNvSpPr txBox="true"/>
          <p:nvPr/>
        </p:nvSpPr>
        <p:spPr>
          <a:xfrm rot="0">
            <a:off x="4131392" y="9075200"/>
            <a:ext cx="1824120" cy="621030"/>
          </a:xfrm>
          <a:prstGeom prst="rect">
            <a:avLst/>
          </a:prstGeom>
        </p:spPr>
        <p:txBody>
          <a:bodyPr anchor="t" rtlCol="false" tIns="0" lIns="0" bIns="0" rIns="0">
            <a:spAutoFit/>
          </a:bodyPr>
          <a:lstStyle/>
          <a:p>
            <a:pPr>
              <a:lnSpc>
                <a:spcPts val="2520"/>
              </a:lnSpc>
            </a:pPr>
            <a:r>
              <a:rPr lang="en-US" sz="1800" spc="36">
                <a:solidFill>
                  <a:srgbClr val="235F5D"/>
                </a:solidFill>
                <a:latin typeface="Aileron Regular"/>
              </a:rPr>
              <a:t>Lorem ipsum</a:t>
            </a:r>
          </a:p>
          <a:p>
            <a:pPr algn="l" marL="0" indent="0" lvl="0">
              <a:lnSpc>
                <a:spcPts val="2520"/>
              </a:lnSpc>
              <a:spcBef>
                <a:spcPct val="0"/>
              </a:spcBef>
            </a:pPr>
            <a:r>
              <a:rPr lang="en-US" sz="1800" spc="36">
                <a:solidFill>
                  <a:srgbClr val="235F5D"/>
                </a:solidFill>
                <a:latin typeface="Aileron Heavy"/>
              </a:rPr>
              <a:t>Nostrud exerci</a:t>
            </a:r>
          </a:p>
        </p:txBody>
      </p:sp>
      <p:sp>
        <p:nvSpPr>
          <p:cNvPr name="Freeform 12" id="12"/>
          <p:cNvSpPr/>
          <p:nvPr/>
        </p:nvSpPr>
        <p:spPr>
          <a:xfrm flipH="false" flipV="false" rot="0">
            <a:off x="14834792" y="9123180"/>
            <a:ext cx="2694163" cy="848661"/>
          </a:xfrm>
          <a:custGeom>
            <a:avLst/>
            <a:gdLst/>
            <a:ahLst/>
            <a:cxnLst/>
            <a:rect r="r" b="b" t="t" l="l"/>
            <a:pathLst>
              <a:path h="848661" w="2694163">
                <a:moveTo>
                  <a:pt x="0" y="0"/>
                </a:moveTo>
                <a:lnTo>
                  <a:pt x="2694163" y="0"/>
                </a:lnTo>
                <a:lnTo>
                  <a:pt x="2694163" y="848661"/>
                </a:lnTo>
                <a:lnTo>
                  <a:pt x="0" y="848661"/>
                </a:lnTo>
                <a:lnTo>
                  <a:pt x="0" y="0"/>
                </a:lnTo>
                <a:close/>
              </a:path>
            </a:pathLst>
          </a:custGeom>
          <a:blipFill>
            <a:blip r:embed="rId5"/>
            <a:stretch>
              <a:fillRect l="0" t="0" r="0" b="0"/>
            </a:stretch>
          </a:blipFill>
        </p:spPr>
      </p:sp>
    </p:spTree>
  </p:cSld>
  <p:clrMapOvr>
    <a:masterClrMapping/>
  </p:clrMapOvr>
  <p:transition spd="fast">
    <p:fade/>
  </p:transition>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1EFE1"/>
        </a:solidFill>
      </p:bgPr>
    </p:bg>
    <p:spTree>
      <p:nvGrpSpPr>
        <p:cNvPr id="1" name=""/>
        <p:cNvGrpSpPr/>
        <p:nvPr/>
      </p:nvGrpSpPr>
      <p:grpSpPr>
        <a:xfrm>
          <a:off x="0" y="0"/>
          <a:ext cx="0" cy="0"/>
          <a:chOff x="0" y="0"/>
          <a:chExt cx="0" cy="0"/>
        </a:xfrm>
      </p:grpSpPr>
      <p:sp>
        <p:nvSpPr>
          <p:cNvPr name="AutoShape 2" id="2"/>
          <p:cNvSpPr/>
          <p:nvPr/>
        </p:nvSpPr>
        <p:spPr>
          <a:xfrm rot="-6760">
            <a:off x="797855" y="8820974"/>
            <a:ext cx="16735965" cy="0"/>
          </a:xfrm>
          <a:prstGeom prst="line">
            <a:avLst/>
          </a:prstGeom>
          <a:ln cap="rnd" w="9525">
            <a:solidFill>
              <a:srgbClr val="192954"/>
            </a:solidFill>
            <a:prstDash val="solid"/>
            <a:headEnd type="none" len="sm" w="sm"/>
            <a:tailEnd type="none" len="sm" w="sm"/>
          </a:ln>
        </p:spPr>
      </p:sp>
      <p:sp>
        <p:nvSpPr>
          <p:cNvPr name="Freeform 3" id="3"/>
          <p:cNvSpPr/>
          <p:nvPr/>
        </p:nvSpPr>
        <p:spPr>
          <a:xfrm flipH="false" flipV="false" rot="0">
            <a:off x="11895500" y="2492484"/>
            <a:ext cx="3812343" cy="2531634"/>
          </a:xfrm>
          <a:custGeom>
            <a:avLst/>
            <a:gdLst/>
            <a:ahLst/>
            <a:cxnLst/>
            <a:rect r="r" b="b" t="t" l="l"/>
            <a:pathLst>
              <a:path h="2531634" w="3812343">
                <a:moveTo>
                  <a:pt x="0" y="0"/>
                </a:moveTo>
                <a:lnTo>
                  <a:pt x="3812344" y="0"/>
                </a:lnTo>
                <a:lnTo>
                  <a:pt x="3812344" y="2531634"/>
                </a:lnTo>
                <a:lnTo>
                  <a:pt x="0" y="2531634"/>
                </a:lnTo>
                <a:lnTo>
                  <a:pt x="0" y="0"/>
                </a:lnTo>
                <a:close/>
              </a:path>
            </a:pathLst>
          </a:custGeom>
          <a:blipFill>
            <a:blip r:embed="rId2"/>
            <a:stretch>
              <a:fillRect l="0" t="0" r="0" b="0"/>
            </a:stretch>
          </a:blipFill>
        </p:spPr>
      </p:sp>
      <p:sp>
        <p:nvSpPr>
          <p:cNvPr name="Freeform 4" id="4"/>
          <p:cNvSpPr/>
          <p:nvPr/>
        </p:nvSpPr>
        <p:spPr>
          <a:xfrm flipH="false" flipV="false" rot="0">
            <a:off x="15852377" y="2492484"/>
            <a:ext cx="1681427" cy="2531634"/>
          </a:xfrm>
          <a:custGeom>
            <a:avLst/>
            <a:gdLst/>
            <a:ahLst/>
            <a:cxnLst/>
            <a:rect r="r" b="b" t="t" l="l"/>
            <a:pathLst>
              <a:path h="2531634" w="1681427">
                <a:moveTo>
                  <a:pt x="0" y="0"/>
                </a:moveTo>
                <a:lnTo>
                  <a:pt x="1681427" y="0"/>
                </a:lnTo>
                <a:lnTo>
                  <a:pt x="1681427" y="2531634"/>
                </a:lnTo>
                <a:lnTo>
                  <a:pt x="0" y="2531634"/>
                </a:lnTo>
                <a:lnTo>
                  <a:pt x="0" y="0"/>
                </a:lnTo>
                <a:close/>
              </a:path>
            </a:pathLst>
          </a:custGeom>
          <a:blipFill>
            <a:blip r:embed="rId3"/>
            <a:stretch>
              <a:fillRect l="0" t="0" r="0" b="0"/>
            </a:stretch>
          </a:blipFill>
        </p:spPr>
      </p:sp>
      <p:sp>
        <p:nvSpPr>
          <p:cNvPr name="Freeform 5" id="5"/>
          <p:cNvSpPr/>
          <p:nvPr/>
        </p:nvSpPr>
        <p:spPr>
          <a:xfrm flipH="false" flipV="false" rot="0">
            <a:off x="14167758" y="5171577"/>
            <a:ext cx="3369238" cy="2237736"/>
          </a:xfrm>
          <a:custGeom>
            <a:avLst/>
            <a:gdLst/>
            <a:ahLst/>
            <a:cxnLst/>
            <a:rect r="r" b="b" t="t" l="l"/>
            <a:pathLst>
              <a:path h="2237736" w="3369238">
                <a:moveTo>
                  <a:pt x="0" y="0"/>
                </a:moveTo>
                <a:lnTo>
                  <a:pt x="3369238" y="0"/>
                </a:lnTo>
                <a:lnTo>
                  <a:pt x="3369238" y="2237736"/>
                </a:lnTo>
                <a:lnTo>
                  <a:pt x="0" y="2237736"/>
                </a:lnTo>
                <a:lnTo>
                  <a:pt x="0" y="0"/>
                </a:lnTo>
                <a:close/>
              </a:path>
            </a:pathLst>
          </a:custGeom>
          <a:blipFill>
            <a:blip r:embed="rId4"/>
            <a:stretch>
              <a:fillRect l="0" t="0" r="0" b="0"/>
            </a:stretch>
          </a:blipFill>
        </p:spPr>
      </p:sp>
      <p:grpSp>
        <p:nvGrpSpPr>
          <p:cNvPr name="Group 6" id="6"/>
          <p:cNvGrpSpPr/>
          <p:nvPr/>
        </p:nvGrpSpPr>
        <p:grpSpPr>
          <a:xfrm rot="0">
            <a:off x="797872" y="1545426"/>
            <a:ext cx="10629487" cy="6810944"/>
            <a:chOff x="0" y="0"/>
            <a:chExt cx="14172649" cy="9081259"/>
          </a:xfrm>
        </p:grpSpPr>
        <p:sp>
          <p:nvSpPr>
            <p:cNvPr name="TextBox 7" id="7"/>
            <p:cNvSpPr txBox="true"/>
            <p:nvPr/>
          </p:nvSpPr>
          <p:spPr>
            <a:xfrm rot="0">
              <a:off x="0" y="3464927"/>
              <a:ext cx="14172649" cy="5616332"/>
            </a:xfrm>
            <a:prstGeom prst="rect">
              <a:avLst/>
            </a:prstGeom>
          </p:spPr>
          <p:txBody>
            <a:bodyPr anchor="t" rtlCol="false" tIns="0" lIns="0" bIns="0" rIns="0">
              <a:spAutoFit/>
            </a:bodyPr>
            <a:lstStyle/>
            <a:p>
              <a:pPr>
                <a:lnSpc>
                  <a:spcPts val="3740"/>
                </a:lnSpc>
              </a:pPr>
              <a:r>
                <a:rPr lang="en-US" sz="2671">
                  <a:solidFill>
                    <a:srgbClr val="192954"/>
                  </a:solidFill>
                  <a:latin typeface="Aileron Regular"/>
                </a:rPr>
                <a:t>Lorem ipsum dolor sit amet, consectetuer adipiscing elit, sed diam nonummy nibh euismod tincidunt ut laoreet dolore magna aliquam erat volutpat. Ut wisi enim ad minim veniam, quis nostrud exerci tation ullamcorper suscipit lobortis nisl ut aliquip ex ea commodo consequat.</a:t>
              </a:r>
            </a:p>
            <a:p>
              <a:pPr>
                <a:lnSpc>
                  <a:spcPts val="3740"/>
                </a:lnSpc>
              </a:pPr>
              <a:r>
                <a:rPr lang="en-US" sz="2671">
                  <a:solidFill>
                    <a:srgbClr val="192954"/>
                  </a:solidFill>
                  <a:latin typeface="Aileron Regular"/>
                </a:rPr>
                <a:t>Lorem ipsum dolor sit amet, consectetuer adipiscing elit, sed diam nonummys nostrud exerci tation ullamcorper suscipit lobortis nisl ut aliquip ex ea commodo consequat.</a:t>
              </a:r>
            </a:p>
            <a:p>
              <a:pPr>
                <a:lnSpc>
                  <a:spcPts val="3740"/>
                </a:lnSpc>
                <a:spcBef>
                  <a:spcPct val="0"/>
                </a:spcBef>
              </a:pPr>
            </a:p>
          </p:txBody>
        </p:sp>
        <p:sp>
          <p:nvSpPr>
            <p:cNvPr name="TextBox 8" id="8"/>
            <p:cNvSpPr txBox="true"/>
            <p:nvPr/>
          </p:nvSpPr>
          <p:spPr>
            <a:xfrm rot="0">
              <a:off x="0" y="95250"/>
              <a:ext cx="12534175" cy="2736369"/>
            </a:xfrm>
            <a:prstGeom prst="rect">
              <a:avLst/>
            </a:prstGeom>
          </p:spPr>
          <p:txBody>
            <a:bodyPr anchor="t" rtlCol="false" tIns="0" lIns="0" bIns="0" rIns="0">
              <a:spAutoFit/>
            </a:bodyPr>
            <a:lstStyle/>
            <a:p>
              <a:pPr>
                <a:lnSpc>
                  <a:spcPts val="7855"/>
                </a:lnSpc>
              </a:pPr>
              <a:r>
                <a:rPr lang="en-US" sz="7481">
                  <a:solidFill>
                    <a:srgbClr val="36438E"/>
                  </a:solidFill>
                  <a:latin typeface="Kollektif Bold"/>
                </a:rPr>
                <a:t>Título da</a:t>
              </a:r>
            </a:p>
            <a:p>
              <a:pPr>
                <a:lnSpc>
                  <a:spcPts val="7855"/>
                </a:lnSpc>
              </a:pPr>
              <a:r>
                <a:rPr lang="en-US" sz="7481">
                  <a:solidFill>
                    <a:srgbClr val="36438E"/>
                  </a:solidFill>
                  <a:latin typeface="Kollektif Bold"/>
                </a:rPr>
                <a:t>Apresentação</a:t>
              </a:r>
            </a:p>
          </p:txBody>
        </p:sp>
      </p:grpSp>
      <p:sp>
        <p:nvSpPr>
          <p:cNvPr name="TextBox 9" id="9"/>
          <p:cNvSpPr txBox="true"/>
          <p:nvPr/>
        </p:nvSpPr>
        <p:spPr>
          <a:xfrm rot="0">
            <a:off x="797872" y="9075200"/>
            <a:ext cx="2076341" cy="621030"/>
          </a:xfrm>
          <a:prstGeom prst="rect">
            <a:avLst/>
          </a:prstGeom>
        </p:spPr>
        <p:txBody>
          <a:bodyPr anchor="t" rtlCol="false" tIns="0" lIns="0" bIns="0" rIns="0">
            <a:spAutoFit/>
          </a:bodyPr>
          <a:lstStyle/>
          <a:p>
            <a:pPr>
              <a:lnSpc>
                <a:spcPts val="2520"/>
              </a:lnSpc>
            </a:pPr>
            <a:r>
              <a:rPr lang="en-US" sz="1800" spc="36">
                <a:solidFill>
                  <a:srgbClr val="192954"/>
                </a:solidFill>
                <a:latin typeface="Aileron Regular"/>
              </a:rPr>
              <a:t>Lorem ipsumm</a:t>
            </a:r>
          </a:p>
          <a:p>
            <a:pPr algn="l" marL="0" indent="0" lvl="0">
              <a:lnSpc>
                <a:spcPts val="2520"/>
              </a:lnSpc>
              <a:spcBef>
                <a:spcPct val="0"/>
              </a:spcBef>
            </a:pPr>
            <a:r>
              <a:rPr lang="en-US" sz="1800" spc="36">
                <a:solidFill>
                  <a:srgbClr val="192954"/>
                </a:solidFill>
                <a:latin typeface="Aileron Regular"/>
              </a:rPr>
              <a:t>sit amet sdf</a:t>
            </a:r>
          </a:p>
        </p:txBody>
      </p:sp>
      <p:sp>
        <p:nvSpPr>
          <p:cNvPr name="TextBox 10" id="10"/>
          <p:cNvSpPr txBox="true"/>
          <p:nvPr/>
        </p:nvSpPr>
        <p:spPr>
          <a:xfrm rot="0">
            <a:off x="4131392" y="9075200"/>
            <a:ext cx="1824120" cy="621030"/>
          </a:xfrm>
          <a:prstGeom prst="rect">
            <a:avLst/>
          </a:prstGeom>
        </p:spPr>
        <p:txBody>
          <a:bodyPr anchor="t" rtlCol="false" tIns="0" lIns="0" bIns="0" rIns="0">
            <a:spAutoFit/>
          </a:bodyPr>
          <a:lstStyle/>
          <a:p>
            <a:pPr>
              <a:lnSpc>
                <a:spcPts val="2520"/>
              </a:lnSpc>
            </a:pPr>
            <a:r>
              <a:rPr lang="en-US" sz="1800" spc="36">
                <a:solidFill>
                  <a:srgbClr val="192954"/>
                </a:solidFill>
                <a:latin typeface="Aileron Regular"/>
              </a:rPr>
              <a:t>Lorem ipsum</a:t>
            </a:r>
          </a:p>
          <a:p>
            <a:pPr algn="l" marL="0" indent="0" lvl="0">
              <a:lnSpc>
                <a:spcPts val="2520"/>
              </a:lnSpc>
              <a:spcBef>
                <a:spcPct val="0"/>
              </a:spcBef>
            </a:pPr>
            <a:r>
              <a:rPr lang="en-US" sz="1800" spc="36">
                <a:solidFill>
                  <a:srgbClr val="192954"/>
                </a:solidFill>
                <a:latin typeface="Aileron Heavy"/>
              </a:rPr>
              <a:t>Nostrud exerci</a:t>
            </a:r>
          </a:p>
        </p:txBody>
      </p:sp>
      <p:grpSp>
        <p:nvGrpSpPr>
          <p:cNvPr name="Group 11" id="11"/>
          <p:cNvGrpSpPr/>
          <p:nvPr/>
        </p:nvGrpSpPr>
        <p:grpSpPr>
          <a:xfrm rot="-5400000">
            <a:off x="16245085" y="6443190"/>
            <a:ext cx="1483922" cy="1481548"/>
            <a:chOff x="0" y="0"/>
            <a:chExt cx="6350000" cy="6339840"/>
          </a:xfrm>
        </p:grpSpPr>
        <p:sp>
          <p:nvSpPr>
            <p:cNvPr name="Freeform 12" id="12"/>
            <p:cNvSpPr/>
            <p:nvPr/>
          </p:nvSpPr>
          <p:spPr>
            <a:xfrm flipH="false" flipV="false" rot="0">
              <a:off x="0" y="0"/>
              <a:ext cx="6350000" cy="6339840"/>
            </a:xfrm>
            <a:custGeom>
              <a:avLst/>
              <a:gdLst/>
              <a:ahLst/>
              <a:cxnLst/>
              <a:rect r="r" b="b" t="t" l="l"/>
              <a:pathLst>
                <a:path h="6339840" w="6350000">
                  <a:moveTo>
                    <a:pt x="6350000" y="6339840"/>
                  </a:moveTo>
                  <a:lnTo>
                    <a:pt x="0" y="6339840"/>
                  </a:lnTo>
                  <a:lnTo>
                    <a:pt x="0" y="0"/>
                  </a:lnTo>
                  <a:lnTo>
                    <a:pt x="6350000" y="6339840"/>
                  </a:lnTo>
                  <a:close/>
                </a:path>
              </a:pathLst>
            </a:custGeom>
            <a:solidFill>
              <a:srgbClr val="0D9F36"/>
            </a:solidFill>
          </p:spPr>
        </p:sp>
      </p:grpSp>
      <p:sp>
        <p:nvSpPr>
          <p:cNvPr name="Freeform 13" id="13"/>
          <p:cNvSpPr/>
          <p:nvPr/>
        </p:nvSpPr>
        <p:spPr>
          <a:xfrm flipH="false" flipV="false" rot="0">
            <a:off x="14834792" y="9123180"/>
            <a:ext cx="2694163" cy="848661"/>
          </a:xfrm>
          <a:custGeom>
            <a:avLst/>
            <a:gdLst/>
            <a:ahLst/>
            <a:cxnLst/>
            <a:rect r="r" b="b" t="t" l="l"/>
            <a:pathLst>
              <a:path h="848661" w="2694163">
                <a:moveTo>
                  <a:pt x="0" y="0"/>
                </a:moveTo>
                <a:lnTo>
                  <a:pt x="2694163" y="0"/>
                </a:lnTo>
                <a:lnTo>
                  <a:pt x="2694163" y="848661"/>
                </a:lnTo>
                <a:lnTo>
                  <a:pt x="0" y="848661"/>
                </a:lnTo>
                <a:lnTo>
                  <a:pt x="0" y="0"/>
                </a:lnTo>
                <a:close/>
              </a:path>
            </a:pathLst>
          </a:custGeom>
          <a:blipFill>
            <a:blip r:embed="rId5"/>
            <a:stretch>
              <a:fillRect l="0" t="0" r="0" b="0"/>
            </a:stretch>
          </a:blipFill>
        </p:spPr>
      </p:sp>
    </p:spTree>
  </p:cSld>
  <p:clrMapOvr>
    <a:masterClrMapping/>
  </p:clrMapOvr>
  <p:transition spd="fast">
    <p:fade/>
  </p:transition>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1EFE1"/>
        </a:solidFill>
      </p:bgPr>
    </p:bg>
    <p:spTree>
      <p:nvGrpSpPr>
        <p:cNvPr id="1" name=""/>
        <p:cNvGrpSpPr/>
        <p:nvPr/>
      </p:nvGrpSpPr>
      <p:grpSpPr>
        <a:xfrm>
          <a:off x="0" y="0"/>
          <a:ext cx="0" cy="0"/>
          <a:chOff x="0" y="0"/>
          <a:chExt cx="0" cy="0"/>
        </a:xfrm>
      </p:grpSpPr>
      <p:grpSp>
        <p:nvGrpSpPr>
          <p:cNvPr name="Group 2" id="2"/>
          <p:cNvGrpSpPr/>
          <p:nvPr/>
        </p:nvGrpSpPr>
        <p:grpSpPr>
          <a:xfrm rot="5400000">
            <a:off x="-65036" y="-57556"/>
            <a:ext cx="6649474" cy="6638835"/>
            <a:chOff x="0" y="0"/>
            <a:chExt cx="6350000" cy="6339840"/>
          </a:xfrm>
        </p:grpSpPr>
        <p:sp>
          <p:nvSpPr>
            <p:cNvPr name="Freeform 3" id="3"/>
            <p:cNvSpPr/>
            <p:nvPr/>
          </p:nvSpPr>
          <p:spPr>
            <a:xfrm flipH="false" flipV="false" rot="0">
              <a:off x="0" y="0"/>
              <a:ext cx="6350000" cy="6339840"/>
            </a:xfrm>
            <a:custGeom>
              <a:avLst/>
              <a:gdLst/>
              <a:ahLst/>
              <a:cxnLst/>
              <a:rect r="r" b="b" t="t" l="l"/>
              <a:pathLst>
                <a:path h="6339840" w="6350000">
                  <a:moveTo>
                    <a:pt x="6350000" y="6339840"/>
                  </a:moveTo>
                  <a:lnTo>
                    <a:pt x="0" y="6339840"/>
                  </a:lnTo>
                  <a:lnTo>
                    <a:pt x="0" y="0"/>
                  </a:lnTo>
                  <a:lnTo>
                    <a:pt x="6350000" y="6339840"/>
                  </a:lnTo>
                  <a:close/>
                </a:path>
              </a:pathLst>
            </a:custGeom>
            <a:solidFill>
              <a:srgbClr val="36438E"/>
            </a:solidFill>
          </p:spPr>
        </p:sp>
      </p:grpSp>
      <p:grpSp>
        <p:nvGrpSpPr>
          <p:cNvPr name="Group 4" id="4"/>
          <p:cNvGrpSpPr/>
          <p:nvPr/>
        </p:nvGrpSpPr>
        <p:grpSpPr>
          <a:xfrm rot="0">
            <a:off x="1028700" y="1715140"/>
            <a:ext cx="7968961" cy="5250448"/>
            <a:chOff x="0" y="0"/>
            <a:chExt cx="10625282" cy="7000597"/>
          </a:xfrm>
        </p:grpSpPr>
        <p:sp>
          <p:nvSpPr>
            <p:cNvPr name="Freeform 5" id="5"/>
            <p:cNvSpPr/>
            <p:nvPr/>
          </p:nvSpPr>
          <p:spPr>
            <a:xfrm flipH="false" flipV="false" rot="0">
              <a:off x="0" y="0"/>
              <a:ext cx="5428026" cy="3604549"/>
            </a:xfrm>
            <a:custGeom>
              <a:avLst/>
              <a:gdLst/>
              <a:ahLst/>
              <a:cxnLst/>
              <a:rect r="r" b="b" t="t" l="l"/>
              <a:pathLst>
                <a:path h="3604549" w="5428026">
                  <a:moveTo>
                    <a:pt x="0" y="0"/>
                  </a:moveTo>
                  <a:lnTo>
                    <a:pt x="5428026" y="0"/>
                  </a:lnTo>
                  <a:lnTo>
                    <a:pt x="5428026" y="3604549"/>
                  </a:lnTo>
                  <a:lnTo>
                    <a:pt x="0" y="3604549"/>
                  </a:lnTo>
                  <a:lnTo>
                    <a:pt x="0" y="0"/>
                  </a:lnTo>
                  <a:close/>
                </a:path>
              </a:pathLst>
            </a:custGeom>
            <a:blipFill>
              <a:blip r:embed="rId2"/>
              <a:stretch>
                <a:fillRect l="0" t="0" r="0" b="0"/>
              </a:stretch>
            </a:blipFill>
          </p:spPr>
        </p:sp>
        <p:sp>
          <p:nvSpPr>
            <p:cNvPr name="Freeform 6" id="6"/>
            <p:cNvSpPr/>
            <p:nvPr/>
          </p:nvSpPr>
          <p:spPr>
            <a:xfrm flipH="false" flipV="false" rot="0">
              <a:off x="5633814" y="0"/>
              <a:ext cx="2394021" cy="3604549"/>
            </a:xfrm>
            <a:custGeom>
              <a:avLst/>
              <a:gdLst/>
              <a:ahLst/>
              <a:cxnLst/>
              <a:rect r="r" b="b" t="t" l="l"/>
              <a:pathLst>
                <a:path h="3604549" w="2394021">
                  <a:moveTo>
                    <a:pt x="0" y="0"/>
                  </a:moveTo>
                  <a:lnTo>
                    <a:pt x="2394021" y="0"/>
                  </a:lnTo>
                  <a:lnTo>
                    <a:pt x="2394021" y="3604549"/>
                  </a:lnTo>
                  <a:lnTo>
                    <a:pt x="0" y="3604549"/>
                  </a:lnTo>
                  <a:lnTo>
                    <a:pt x="0" y="0"/>
                  </a:lnTo>
                  <a:close/>
                </a:path>
              </a:pathLst>
            </a:custGeom>
            <a:blipFill>
              <a:blip r:embed="rId3"/>
              <a:stretch>
                <a:fillRect l="0" t="0" r="0" b="0"/>
              </a:stretch>
            </a:blipFill>
          </p:spPr>
        </p:sp>
        <p:sp>
          <p:nvSpPr>
            <p:cNvPr name="Freeform 7" id="7"/>
            <p:cNvSpPr/>
            <p:nvPr/>
          </p:nvSpPr>
          <p:spPr>
            <a:xfrm flipH="false" flipV="false" rot="0">
              <a:off x="3235248" y="3814502"/>
              <a:ext cx="4797132" cy="3186095"/>
            </a:xfrm>
            <a:custGeom>
              <a:avLst/>
              <a:gdLst/>
              <a:ahLst/>
              <a:cxnLst/>
              <a:rect r="r" b="b" t="t" l="l"/>
              <a:pathLst>
                <a:path h="3186095" w="4797132">
                  <a:moveTo>
                    <a:pt x="0" y="0"/>
                  </a:moveTo>
                  <a:lnTo>
                    <a:pt x="4797131" y="0"/>
                  </a:lnTo>
                  <a:lnTo>
                    <a:pt x="4797131" y="3186095"/>
                  </a:lnTo>
                  <a:lnTo>
                    <a:pt x="0" y="3186095"/>
                  </a:lnTo>
                  <a:lnTo>
                    <a:pt x="0" y="0"/>
                  </a:lnTo>
                  <a:close/>
                </a:path>
              </a:pathLst>
            </a:custGeom>
            <a:blipFill>
              <a:blip r:embed="rId4"/>
              <a:stretch>
                <a:fillRect l="0" t="0" r="0" b="0"/>
              </a:stretch>
            </a:blipFill>
          </p:spPr>
        </p:sp>
        <p:sp>
          <p:nvSpPr>
            <p:cNvPr name="Freeform 8" id="8"/>
            <p:cNvSpPr/>
            <p:nvPr/>
          </p:nvSpPr>
          <p:spPr>
            <a:xfrm flipH="false" flipV="false" rot="0">
              <a:off x="8231260" y="0"/>
              <a:ext cx="2394021" cy="3604549"/>
            </a:xfrm>
            <a:custGeom>
              <a:avLst/>
              <a:gdLst/>
              <a:ahLst/>
              <a:cxnLst/>
              <a:rect r="r" b="b" t="t" l="l"/>
              <a:pathLst>
                <a:path h="3604549" w="2394021">
                  <a:moveTo>
                    <a:pt x="0" y="0"/>
                  </a:moveTo>
                  <a:lnTo>
                    <a:pt x="2394022" y="0"/>
                  </a:lnTo>
                  <a:lnTo>
                    <a:pt x="2394022" y="3604549"/>
                  </a:lnTo>
                  <a:lnTo>
                    <a:pt x="0" y="3604549"/>
                  </a:lnTo>
                  <a:lnTo>
                    <a:pt x="0" y="0"/>
                  </a:lnTo>
                  <a:close/>
                </a:path>
              </a:pathLst>
            </a:custGeom>
            <a:blipFill>
              <a:blip r:embed="rId5"/>
              <a:stretch>
                <a:fillRect l="0" t="0" r="0" b="0"/>
              </a:stretch>
            </a:blipFill>
          </p:spPr>
        </p:sp>
        <p:sp>
          <p:nvSpPr>
            <p:cNvPr name="Freeform 9" id="9"/>
            <p:cNvSpPr/>
            <p:nvPr/>
          </p:nvSpPr>
          <p:spPr>
            <a:xfrm flipH="false" flipV="false" rot="0">
              <a:off x="8231260" y="3814502"/>
              <a:ext cx="2394021" cy="2190045"/>
            </a:xfrm>
            <a:custGeom>
              <a:avLst/>
              <a:gdLst/>
              <a:ahLst/>
              <a:cxnLst/>
              <a:rect r="r" b="b" t="t" l="l"/>
              <a:pathLst>
                <a:path h="2190045" w="2394021">
                  <a:moveTo>
                    <a:pt x="0" y="0"/>
                  </a:moveTo>
                  <a:lnTo>
                    <a:pt x="2394022" y="0"/>
                  </a:lnTo>
                  <a:lnTo>
                    <a:pt x="2394022" y="2190046"/>
                  </a:lnTo>
                  <a:lnTo>
                    <a:pt x="0" y="2190046"/>
                  </a:lnTo>
                  <a:lnTo>
                    <a:pt x="0" y="0"/>
                  </a:lnTo>
                  <a:close/>
                </a:path>
              </a:pathLst>
            </a:custGeom>
            <a:blipFill>
              <a:blip r:embed="rId6"/>
              <a:stretch>
                <a:fillRect l="0" t="-13396" r="0" b="-50494"/>
              </a:stretch>
            </a:blipFill>
          </p:spPr>
        </p:sp>
      </p:grpSp>
      <p:sp>
        <p:nvSpPr>
          <p:cNvPr name="TextBox 10" id="10"/>
          <p:cNvSpPr txBox="true"/>
          <p:nvPr/>
        </p:nvSpPr>
        <p:spPr>
          <a:xfrm rot="0">
            <a:off x="9859470" y="4235589"/>
            <a:ext cx="6612088" cy="3648710"/>
          </a:xfrm>
          <a:prstGeom prst="rect">
            <a:avLst/>
          </a:prstGeom>
        </p:spPr>
        <p:txBody>
          <a:bodyPr anchor="t" rtlCol="false" tIns="0" lIns="0" bIns="0" rIns="0">
            <a:spAutoFit/>
          </a:bodyPr>
          <a:lstStyle/>
          <a:p>
            <a:pPr>
              <a:lnSpc>
                <a:spcPts val="3639"/>
              </a:lnSpc>
            </a:pPr>
            <a:r>
              <a:rPr lang="en-US" sz="2599">
                <a:solidFill>
                  <a:srgbClr val="192954"/>
                </a:solidFill>
                <a:latin typeface="Aileron Regular"/>
              </a:rPr>
              <a:t>Lorem ipsum dolor sit amet, consectetuer adipiscing elit, sed diam nonummy nibh euismod tincidunt ut laoreet dolore magna aliquam erat volutpat. Ut wisi enim ad minim veniam, quis nostrud exerci tation ullamcorper suscipit lobortis nisl ut aliquip ex ea commodo consequat.</a:t>
            </a:r>
          </a:p>
          <a:p>
            <a:pPr>
              <a:lnSpc>
                <a:spcPts val="3639"/>
              </a:lnSpc>
              <a:spcBef>
                <a:spcPct val="0"/>
              </a:spcBef>
            </a:pPr>
          </a:p>
        </p:txBody>
      </p:sp>
      <p:sp>
        <p:nvSpPr>
          <p:cNvPr name="TextBox 11" id="11"/>
          <p:cNvSpPr txBox="true"/>
          <p:nvPr/>
        </p:nvSpPr>
        <p:spPr>
          <a:xfrm rot="0">
            <a:off x="9859470" y="1649059"/>
            <a:ext cx="7036912" cy="2259330"/>
          </a:xfrm>
          <a:prstGeom prst="rect">
            <a:avLst/>
          </a:prstGeom>
        </p:spPr>
        <p:txBody>
          <a:bodyPr anchor="t" rtlCol="false" tIns="0" lIns="0" bIns="0" rIns="0">
            <a:spAutoFit/>
          </a:bodyPr>
          <a:lstStyle/>
          <a:p>
            <a:pPr>
              <a:lnSpc>
                <a:spcPts val="5880"/>
              </a:lnSpc>
            </a:pPr>
            <a:r>
              <a:rPr lang="en-US" sz="5600">
                <a:solidFill>
                  <a:srgbClr val="36438E"/>
                </a:solidFill>
                <a:latin typeface="Kollektif Bold"/>
              </a:rPr>
              <a:t>Título da</a:t>
            </a:r>
          </a:p>
          <a:p>
            <a:pPr>
              <a:lnSpc>
                <a:spcPts val="5880"/>
              </a:lnSpc>
            </a:pPr>
            <a:r>
              <a:rPr lang="en-US" sz="5600">
                <a:solidFill>
                  <a:srgbClr val="36438E"/>
                </a:solidFill>
                <a:latin typeface="Kollektif Bold"/>
              </a:rPr>
              <a:t>apresentação</a:t>
            </a:r>
          </a:p>
          <a:p>
            <a:pPr>
              <a:lnSpc>
                <a:spcPts val="5880"/>
              </a:lnSpc>
            </a:pPr>
            <a:r>
              <a:rPr lang="en-US" sz="5600">
                <a:solidFill>
                  <a:srgbClr val="36438E"/>
                </a:solidFill>
                <a:latin typeface="Kollektif Bold"/>
              </a:rPr>
              <a:t>vem aqui</a:t>
            </a:r>
          </a:p>
        </p:txBody>
      </p:sp>
      <p:sp>
        <p:nvSpPr>
          <p:cNvPr name="AutoShape 12" id="12"/>
          <p:cNvSpPr/>
          <p:nvPr/>
        </p:nvSpPr>
        <p:spPr>
          <a:xfrm rot="-6760">
            <a:off x="797855" y="8154224"/>
            <a:ext cx="16735965" cy="0"/>
          </a:xfrm>
          <a:prstGeom prst="line">
            <a:avLst/>
          </a:prstGeom>
          <a:ln cap="rnd" w="9525">
            <a:solidFill>
              <a:srgbClr val="192954"/>
            </a:solidFill>
            <a:prstDash val="solid"/>
            <a:headEnd type="none" len="sm" w="sm"/>
            <a:tailEnd type="none" len="sm" w="sm"/>
          </a:ln>
        </p:spPr>
      </p:sp>
      <p:sp>
        <p:nvSpPr>
          <p:cNvPr name="Freeform 13" id="13"/>
          <p:cNvSpPr/>
          <p:nvPr/>
        </p:nvSpPr>
        <p:spPr>
          <a:xfrm flipH="false" flipV="false" rot="0">
            <a:off x="14834792" y="9123180"/>
            <a:ext cx="2694163" cy="848661"/>
          </a:xfrm>
          <a:custGeom>
            <a:avLst/>
            <a:gdLst/>
            <a:ahLst/>
            <a:cxnLst/>
            <a:rect r="r" b="b" t="t" l="l"/>
            <a:pathLst>
              <a:path h="848661" w="2694163">
                <a:moveTo>
                  <a:pt x="0" y="0"/>
                </a:moveTo>
                <a:lnTo>
                  <a:pt x="2694163" y="0"/>
                </a:lnTo>
                <a:lnTo>
                  <a:pt x="2694163" y="848661"/>
                </a:lnTo>
                <a:lnTo>
                  <a:pt x="0" y="848661"/>
                </a:lnTo>
                <a:lnTo>
                  <a:pt x="0" y="0"/>
                </a:lnTo>
                <a:close/>
              </a:path>
            </a:pathLst>
          </a:custGeom>
          <a:blipFill>
            <a:blip r:embed="rId7"/>
            <a:stretch>
              <a:fillRect l="0" t="0" r="0" b="0"/>
            </a:stretch>
          </a:blipFill>
        </p:spPr>
      </p:sp>
    </p:spTree>
  </p:cSld>
  <p:clrMapOvr>
    <a:masterClrMapping/>
  </p:clrMapOvr>
  <p:transition spd="fast">
    <p:fade/>
  </p:transition>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4F4F4"/>
        </a:solidFill>
      </p:bgPr>
    </p:bg>
    <p:spTree>
      <p:nvGrpSpPr>
        <p:cNvPr id="1" name=""/>
        <p:cNvGrpSpPr/>
        <p:nvPr/>
      </p:nvGrpSpPr>
      <p:grpSpPr>
        <a:xfrm>
          <a:off x="0" y="0"/>
          <a:ext cx="0" cy="0"/>
          <a:chOff x="0" y="0"/>
          <a:chExt cx="0" cy="0"/>
        </a:xfrm>
      </p:grpSpPr>
      <p:sp>
        <p:nvSpPr>
          <p:cNvPr name="Freeform 2" id="2"/>
          <p:cNvSpPr/>
          <p:nvPr/>
        </p:nvSpPr>
        <p:spPr>
          <a:xfrm flipH="false" flipV="false" rot="0">
            <a:off x="9644524" y="-34119"/>
            <a:ext cx="8643476" cy="10730552"/>
          </a:xfrm>
          <a:custGeom>
            <a:avLst/>
            <a:gdLst/>
            <a:ahLst/>
            <a:cxnLst/>
            <a:rect r="r" b="b" t="t" l="l"/>
            <a:pathLst>
              <a:path h="10730552" w="8643476">
                <a:moveTo>
                  <a:pt x="0" y="0"/>
                </a:moveTo>
                <a:lnTo>
                  <a:pt x="8643476" y="0"/>
                </a:lnTo>
                <a:lnTo>
                  <a:pt x="8643476" y="10730552"/>
                </a:lnTo>
                <a:lnTo>
                  <a:pt x="0" y="10730552"/>
                </a:lnTo>
                <a:lnTo>
                  <a:pt x="0" y="0"/>
                </a:lnTo>
                <a:close/>
              </a:path>
            </a:pathLst>
          </a:custGeom>
          <a:blipFill>
            <a:blip r:embed="rId2"/>
            <a:stretch>
              <a:fillRect l="0" t="-10383" r="0" b="-10383"/>
            </a:stretch>
          </a:blipFill>
        </p:spPr>
      </p:sp>
      <p:sp>
        <p:nvSpPr>
          <p:cNvPr name="Freeform 3" id="3"/>
          <p:cNvSpPr/>
          <p:nvPr/>
        </p:nvSpPr>
        <p:spPr>
          <a:xfrm flipH="false" flipV="false" rot="0">
            <a:off x="15451820" y="0"/>
            <a:ext cx="2836180" cy="2836180"/>
          </a:xfrm>
          <a:custGeom>
            <a:avLst/>
            <a:gdLst/>
            <a:ahLst/>
            <a:cxnLst/>
            <a:rect r="r" b="b" t="t" l="l"/>
            <a:pathLst>
              <a:path h="2836180" w="2836180">
                <a:moveTo>
                  <a:pt x="0" y="0"/>
                </a:moveTo>
                <a:lnTo>
                  <a:pt x="2836180" y="0"/>
                </a:lnTo>
                <a:lnTo>
                  <a:pt x="2836180" y="2836180"/>
                </a:lnTo>
                <a:lnTo>
                  <a:pt x="0" y="283618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 id="4"/>
          <p:cNvGrpSpPr/>
          <p:nvPr/>
        </p:nvGrpSpPr>
        <p:grpSpPr>
          <a:xfrm rot="-8100000">
            <a:off x="-3858420" y="-206547"/>
            <a:ext cx="21119189" cy="14585174"/>
            <a:chOff x="0" y="0"/>
            <a:chExt cx="33252581" cy="22964645"/>
          </a:xfrm>
        </p:grpSpPr>
        <p:sp>
          <p:nvSpPr>
            <p:cNvPr name="Freeform 5" id="5"/>
            <p:cNvSpPr/>
            <p:nvPr/>
          </p:nvSpPr>
          <p:spPr>
            <a:xfrm flipH="false" flipV="false" rot="0">
              <a:off x="0" y="0"/>
              <a:ext cx="33252581" cy="22964645"/>
            </a:xfrm>
            <a:custGeom>
              <a:avLst/>
              <a:gdLst/>
              <a:ahLst/>
              <a:cxnLst/>
              <a:rect r="r" b="b" t="t" l="l"/>
              <a:pathLst>
                <a:path h="22964645" w="33252581">
                  <a:moveTo>
                    <a:pt x="0" y="0"/>
                  </a:moveTo>
                  <a:lnTo>
                    <a:pt x="33252581" y="0"/>
                  </a:lnTo>
                  <a:lnTo>
                    <a:pt x="33252581" y="22964645"/>
                  </a:lnTo>
                  <a:lnTo>
                    <a:pt x="0" y="22964645"/>
                  </a:lnTo>
                  <a:close/>
                </a:path>
              </a:pathLst>
            </a:custGeom>
            <a:solidFill>
              <a:srgbClr val="378581"/>
            </a:solidFill>
          </p:spPr>
        </p:sp>
      </p:grpSp>
      <p:sp>
        <p:nvSpPr>
          <p:cNvPr name="AutoShape 6" id="6"/>
          <p:cNvSpPr/>
          <p:nvPr/>
        </p:nvSpPr>
        <p:spPr>
          <a:xfrm rot="-3562">
            <a:off x="797867" y="8828900"/>
            <a:ext cx="16461437" cy="0"/>
          </a:xfrm>
          <a:prstGeom prst="line">
            <a:avLst/>
          </a:prstGeom>
          <a:ln cap="rnd" w="9525">
            <a:solidFill>
              <a:srgbClr val="FFFFFF"/>
            </a:solidFill>
            <a:prstDash val="solid"/>
            <a:headEnd type="none" len="sm" w="sm"/>
            <a:tailEnd type="none" len="sm" w="sm"/>
          </a:ln>
        </p:spPr>
      </p:sp>
      <p:sp>
        <p:nvSpPr>
          <p:cNvPr name="TextBox 7" id="7"/>
          <p:cNvSpPr txBox="true"/>
          <p:nvPr/>
        </p:nvSpPr>
        <p:spPr>
          <a:xfrm rot="0">
            <a:off x="797872" y="4129834"/>
            <a:ext cx="10629487" cy="4189811"/>
          </a:xfrm>
          <a:prstGeom prst="rect">
            <a:avLst/>
          </a:prstGeom>
        </p:spPr>
        <p:txBody>
          <a:bodyPr anchor="t" rtlCol="false" tIns="0" lIns="0" bIns="0" rIns="0">
            <a:spAutoFit/>
          </a:bodyPr>
          <a:lstStyle/>
          <a:p>
            <a:pPr>
              <a:lnSpc>
                <a:spcPts val="3740"/>
              </a:lnSpc>
            </a:pPr>
            <a:r>
              <a:rPr lang="en-US" sz="2671">
                <a:solidFill>
                  <a:srgbClr val="FFFFFF"/>
                </a:solidFill>
                <a:latin typeface="Aileron Regular"/>
              </a:rPr>
              <a:t>Lorem ipsum dolor sit amet, consectetuer adipiscing elit, sed diam nonummy nibh euismod tincidunt ut laoreet dolore magna aliquam erat volutpat. Ut wisi enim ad minim veniam, quis nostrud exerci tation ullamcorper suscipit lobortis nisl ut aliquip ex ea commodo consequat.</a:t>
            </a:r>
          </a:p>
          <a:p>
            <a:pPr>
              <a:lnSpc>
                <a:spcPts val="3740"/>
              </a:lnSpc>
            </a:pPr>
            <a:r>
              <a:rPr lang="en-US" sz="2671">
                <a:solidFill>
                  <a:srgbClr val="FFFFFF"/>
                </a:solidFill>
                <a:latin typeface="Aileron Regular"/>
              </a:rPr>
              <a:t>Lorem ipsum dolor sit amet, consectetuer adipiscing elit, sed diam nonummys nostrud exerci tation ullamcorper suscipit lobortis nisl ut aliquip ex ea commodo consequat.</a:t>
            </a:r>
          </a:p>
          <a:p>
            <a:pPr>
              <a:lnSpc>
                <a:spcPts val="3740"/>
              </a:lnSpc>
              <a:spcBef>
                <a:spcPct val="0"/>
              </a:spcBef>
            </a:pPr>
          </a:p>
        </p:txBody>
      </p:sp>
      <p:sp>
        <p:nvSpPr>
          <p:cNvPr name="TextBox 8" id="8"/>
          <p:cNvSpPr txBox="true"/>
          <p:nvPr/>
        </p:nvSpPr>
        <p:spPr>
          <a:xfrm rot="0">
            <a:off x="797872" y="1640676"/>
            <a:ext cx="9400632" cy="2028464"/>
          </a:xfrm>
          <a:prstGeom prst="rect">
            <a:avLst/>
          </a:prstGeom>
        </p:spPr>
        <p:txBody>
          <a:bodyPr anchor="t" rtlCol="false" tIns="0" lIns="0" bIns="0" rIns="0">
            <a:spAutoFit/>
          </a:bodyPr>
          <a:lstStyle/>
          <a:p>
            <a:pPr>
              <a:lnSpc>
                <a:spcPts val="7855"/>
              </a:lnSpc>
            </a:pPr>
            <a:r>
              <a:rPr lang="en-US" sz="7481">
                <a:solidFill>
                  <a:srgbClr val="FFFFFF"/>
                </a:solidFill>
                <a:latin typeface="Kollektif Bold"/>
              </a:rPr>
              <a:t>Título da</a:t>
            </a:r>
          </a:p>
          <a:p>
            <a:pPr>
              <a:lnSpc>
                <a:spcPts val="7855"/>
              </a:lnSpc>
            </a:pPr>
            <a:r>
              <a:rPr lang="en-US" sz="7481">
                <a:solidFill>
                  <a:srgbClr val="FFFFFF"/>
                </a:solidFill>
                <a:latin typeface="Kollektif Bold"/>
              </a:rPr>
              <a:t>Apresentação</a:t>
            </a:r>
          </a:p>
        </p:txBody>
      </p:sp>
      <p:sp>
        <p:nvSpPr>
          <p:cNvPr name="TextBox 9" id="9"/>
          <p:cNvSpPr txBox="true"/>
          <p:nvPr/>
        </p:nvSpPr>
        <p:spPr>
          <a:xfrm rot="0">
            <a:off x="797872" y="9075200"/>
            <a:ext cx="2076341" cy="621030"/>
          </a:xfrm>
          <a:prstGeom prst="rect">
            <a:avLst/>
          </a:prstGeom>
        </p:spPr>
        <p:txBody>
          <a:bodyPr anchor="t" rtlCol="false" tIns="0" lIns="0" bIns="0" rIns="0">
            <a:spAutoFit/>
          </a:bodyPr>
          <a:lstStyle/>
          <a:p>
            <a:pPr>
              <a:lnSpc>
                <a:spcPts val="2520"/>
              </a:lnSpc>
            </a:pPr>
            <a:r>
              <a:rPr lang="en-US" sz="1800" spc="36">
                <a:solidFill>
                  <a:srgbClr val="FFFFFF"/>
                </a:solidFill>
                <a:latin typeface="Aileron Regular"/>
              </a:rPr>
              <a:t>Lorem ipsumm</a:t>
            </a:r>
          </a:p>
          <a:p>
            <a:pPr algn="l" marL="0" indent="0" lvl="0">
              <a:lnSpc>
                <a:spcPts val="2520"/>
              </a:lnSpc>
              <a:spcBef>
                <a:spcPct val="0"/>
              </a:spcBef>
            </a:pPr>
            <a:r>
              <a:rPr lang="en-US" sz="1800" spc="36">
                <a:solidFill>
                  <a:srgbClr val="FFFFFF"/>
                </a:solidFill>
                <a:latin typeface="Aileron Regular"/>
              </a:rPr>
              <a:t>sit amet sdf</a:t>
            </a:r>
          </a:p>
        </p:txBody>
      </p:sp>
      <p:sp>
        <p:nvSpPr>
          <p:cNvPr name="TextBox 10" id="10"/>
          <p:cNvSpPr txBox="true"/>
          <p:nvPr/>
        </p:nvSpPr>
        <p:spPr>
          <a:xfrm rot="0">
            <a:off x="4131392" y="9075200"/>
            <a:ext cx="1824120" cy="621030"/>
          </a:xfrm>
          <a:prstGeom prst="rect">
            <a:avLst/>
          </a:prstGeom>
        </p:spPr>
        <p:txBody>
          <a:bodyPr anchor="t" rtlCol="false" tIns="0" lIns="0" bIns="0" rIns="0">
            <a:spAutoFit/>
          </a:bodyPr>
          <a:lstStyle/>
          <a:p>
            <a:pPr>
              <a:lnSpc>
                <a:spcPts val="2520"/>
              </a:lnSpc>
            </a:pPr>
            <a:r>
              <a:rPr lang="en-US" sz="1800" spc="36">
                <a:solidFill>
                  <a:srgbClr val="FFFFFF"/>
                </a:solidFill>
                <a:latin typeface="Aileron Regular"/>
              </a:rPr>
              <a:t>Lorem ipsum</a:t>
            </a:r>
          </a:p>
          <a:p>
            <a:pPr algn="l" marL="0" indent="0" lvl="0">
              <a:lnSpc>
                <a:spcPts val="2520"/>
              </a:lnSpc>
              <a:spcBef>
                <a:spcPct val="0"/>
              </a:spcBef>
            </a:pPr>
            <a:r>
              <a:rPr lang="en-US" sz="1800" spc="36">
                <a:solidFill>
                  <a:srgbClr val="FFFFFF"/>
                </a:solidFill>
                <a:latin typeface="Aileron Heavy"/>
              </a:rPr>
              <a:t>Nostrud exerci</a:t>
            </a:r>
          </a:p>
        </p:txBody>
      </p:sp>
      <p:sp>
        <p:nvSpPr>
          <p:cNvPr name="Freeform 11" id="11"/>
          <p:cNvSpPr/>
          <p:nvPr/>
        </p:nvSpPr>
        <p:spPr>
          <a:xfrm flipH="false" flipV="false" rot="0">
            <a:off x="14834792" y="9123180"/>
            <a:ext cx="2694163" cy="848661"/>
          </a:xfrm>
          <a:custGeom>
            <a:avLst/>
            <a:gdLst/>
            <a:ahLst/>
            <a:cxnLst/>
            <a:rect r="r" b="b" t="t" l="l"/>
            <a:pathLst>
              <a:path h="848661" w="2694163">
                <a:moveTo>
                  <a:pt x="0" y="0"/>
                </a:moveTo>
                <a:lnTo>
                  <a:pt x="2694163" y="0"/>
                </a:lnTo>
                <a:lnTo>
                  <a:pt x="2694163" y="848661"/>
                </a:lnTo>
                <a:lnTo>
                  <a:pt x="0" y="848661"/>
                </a:lnTo>
                <a:lnTo>
                  <a:pt x="0" y="0"/>
                </a:lnTo>
                <a:close/>
              </a:path>
            </a:pathLst>
          </a:custGeom>
          <a:blipFill>
            <a:blip r:embed="rId5"/>
            <a:stretch>
              <a:fillRect l="-132" t="0" r="-132" b="0"/>
            </a:stretch>
          </a:blipFill>
        </p:spPr>
      </p:sp>
    </p:spTree>
  </p:cSld>
  <p:clrMapOvr>
    <a:masterClrMapping/>
  </p:clrMapOvr>
  <p:transition spd="fast">
    <p:fade/>
  </p:transition>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4F4F4"/>
        </a:solidFill>
      </p:bgPr>
    </p:bg>
    <p:spTree>
      <p:nvGrpSpPr>
        <p:cNvPr id="1" name=""/>
        <p:cNvGrpSpPr/>
        <p:nvPr/>
      </p:nvGrpSpPr>
      <p:grpSpPr>
        <a:xfrm>
          <a:off x="0" y="0"/>
          <a:ext cx="0" cy="0"/>
          <a:chOff x="0" y="0"/>
          <a:chExt cx="0" cy="0"/>
        </a:xfrm>
      </p:grpSpPr>
      <p:sp>
        <p:nvSpPr>
          <p:cNvPr name="Freeform 2" id="2"/>
          <p:cNvSpPr/>
          <p:nvPr/>
        </p:nvSpPr>
        <p:spPr>
          <a:xfrm flipH="false" flipV="false" rot="0">
            <a:off x="9644524" y="-2204848"/>
            <a:ext cx="8643476" cy="10730552"/>
          </a:xfrm>
          <a:custGeom>
            <a:avLst/>
            <a:gdLst/>
            <a:ahLst/>
            <a:cxnLst/>
            <a:rect r="r" b="b" t="t" l="l"/>
            <a:pathLst>
              <a:path h="10730552" w="8643476">
                <a:moveTo>
                  <a:pt x="0" y="0"/>
                </a:moveTo>
                <a:lnTo>
                  <a:pt x="8643476" y="0"/>
                </a:lnTo>
                <a:lnTo>
                  <a:pt x="8643476" y="10730552"/>
                </a:lnTo>
                <a:lnTo>
                  <a:pt x="0" y="10730552"/>
                </a:lnTo>
                <a:lnTo>
                  <a:pt x="0" y="0"/>
                </a:lnTo>
                <a:close/>
              </a:path>
            </a:pathLst>
          </a:custGeom>
          <a:blipFill>
            <a:blip r:embed="rId2"/>
            <a:stretch>
              <a:fillRect l="0" t="-10640" r="0" b="-10640"/>
            </a:stretch>
          </a:blipFill>
        </p:spPr>
      </p:sp>
      <p:sp>
        <p:nvSpPr>
          <p:cNvPr name="Freeform 3" id="3"/>
          <p:cNvSpPr/>
          <p:nvPr/>
        </p:nvSpPr>
        <p:spPr>
          <a:xfrm flipH="false" flipV="false" rot="0">
            <a:off x="15451820" y="0"/>
            <a:ext cx="2836180" cy="2836180"/>
          </a:xfrm>
          <a:custGeom>
            <a:avLst/>
            <a:gdLst/>
            <a:ahLst/>
            <a:cxnLst/>
            <a:rect r="r" b="b" t="t" l="l"/>
            <a:pathLst>
              <a:path h="2836180" w="2836180">
                <a:moveTo>
                  <a:pt x="0" y="0"/>
                </a:moveTo>
                <a:lnTo>
                  <a:pt x="2836180" y="0"/>
                </a:lnTo>
                <a:lnTo>
                  <a:pt x="2836180" y="2836180"/>
                </a:lnTo>
                <a:lnTo>
                  <a:pt x="0" y="283618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 id="4"/>
          <p:cNvGrpSpPr/>
          <p:nvPr/>
        </p:nvGrpSpPr>
        <p:grpSpPr>
          <a:xfrm rot="-8100000">
            <a:off x="-3858420" y="-206547"/>
            <a:ext cx="21119189" cy="14585174"/>
            <a:chOff x="0" y="0"/>
            <a:chExt cx="33252581" cy="22964645"/>
          </a:xfrm>
        </p:grpSpPr>
        <p:sp>
          <p:nvSpPr>
            <p:cNvPr name="Freeform 5" id="5"/>
            <p:cNvSpPr/>
            <p:nvPr/>
          </p:nvSpPr>
          <p:spPr>
            <a:xfrm flipH="false" flipV="false" rot="0">
              <a:off x="0" y="0"/>
              <a:ext cx="33252581" cy="22964645"/>
            </a:xfrm>
            <a:custGeom>
              <a:avLst/>
              <a:gdLst/>
              <a:ahLst/>
              <a:cxnLst/>
              <a:rect r="r" b="b" t="t" l="l"/>
              <a:pathLst>
                <a:path h="22964645" w="33252581">
                  <a:moveTo>
                    <a:pt x="0" y="0"/>
                  </a:moveTo>
                  <a:lnTo>
                    <a:pt x="33252581" y="0"/>
                  </a:lnTo>
                  <a:lnTo>
                    <a:pt x="33252581" y="22964645"/>
                  </a:lnTo>
                  <a:lnTo>
                    <a:pt x="0" y="22964645"/>
                  </a:lnTo>
                  <a:close/>
                </a:path>
              </a:pathLst>
            </a:custGeom>
            <a:solidFill>
              <a:srgbClr val="0D9F36"/>
            </a:solidFill>
          </p:spPr>
        </p:sp>
      </p:grpSp>
      <p:sp>
        <p:nvSpPr>
          <p:cNvPr name="TextBox 6" id="6"/>
          <p:cNvSpPr txBox="true"/>
          <p:nvPr/>
        </p:nvSpPr>
        <p:spPr>
          <a:xfrm rot="0">
            <a:off x="797872" y="4129834"/>
            <a:ext cx="10629487" cy="4189811"/>
          </a:xfrm>
          <a:prstGeom prst="rect">
            <a:avLst/>
          </a:prstGeom>
        </p:spPr>
        <p:txBody>
          <a:bodyPr anchor="t" rtlCol="false" tIns="0" lIns="0" bIns="0" rIns="0">
            <a:spAutoFit/>
          </a:bodyPr>
          <a:lstStyle/>
          <a:p>
            <a:pPr>
              <a:lnSpc>
                <a:spcPts val="3740"/>
              </a:lnSpc>
            </a:pPr>
            <a:r>
              <a:rPr lang="en-US" sz="2671">
                <a:solidFill>
                  <a:srgbClr val="FFFFFF"/>
                </a:solidFill>
                <a:latin typeface="Aileron Regular"/>
              </a:rPr>
              <a:t>Lorem ipsum dolor sit amet, consectetuer adipiscing elit, sed diam nonummy nibh euismod tincidunt ut laoreet dolore magna aliquam erat volutpat. Ut wisi enim ad minim veniam, quis nostrud exerci tation ullamcorper suscipit lobortis nisl ut aliquip ex ea commodo consequat.</a:t>
            </a:r>
          </a:p>
          <a:p>
            <a:pPr>
              <a:lnSpc>
                <a:spcPts val="3740"/>
              </a:lnSpc>
            </a:pPr>
            <a:r>
              <a:rPr lang="en-US" sz="2671">
                <a:solidFill>
                  <a:srgbClr val="FFFFFF"/>
                </a:solidFill>
                <a:latin typeface="Aileron Regular"/>
              </a:rPr>
              <a:t>Lorem ipsum dolor sit amet, consectetuer adipiscing elit, sed diam nonummys nostrud exerci tation ullamcorper suscipit lobortis nisl ut aliquip ex ea commodo consequat.</a:t>
            </a:r>
          </a:p>
          <a:p>
            <a:pPr>
              <a:lnSpc>
                <a:spcPts val="3740"/>
              </a:lnSpc>
              <a:spcBef>
                <a:spcPct val="0"/>
              </a:spcBef>
            </a:pPr>
          </a:p>
        </p:txBody>
      </p:sp>
      <p:sp>
        <p:nvSpPr>
          <p:cNvPr name="TextBox 7" id="7"/>
          <p:cNvSpPr txBox="true"/>
          <p:nvPr/>
        </p:nvSpPr>
        <p:spPr>
          <a:xfrm rot="0">
            <a:off x="797872" y="1640676"/>
            <a:ext cx="9400632" cy="2028464"/>
          </a:xfrm>
          <a:prstGeom prst="rect">
            <a:avLst/>
          </a:prstGeom>
        </p:spPr>
        <p:txBody>
          <a:bodyPr anchor="t" rtlCol="false" tIns="0" lIns="0" bIns="0" rIns="0">
            <a:spAutoFit/>
          </a:bodyPr>
          <a:lstStyle/>
          <a:p>
            <a:pPr>
              <a:lnSpc>
                <a:spcPts val="7855"/>
              </a:lnSpc>
            </a:pPr>
            <a:r>
              <a:rPr lang="en-US" sz="7481">
                <a:solidFill>
                  <a:srgbClr val="FFFFFF"/>
                </a:solidFill>
                <a:latin typeface="Kollektif Bold"/>
              </a:rPr>
              <a:t>Título da</a:t>
            </a:r>
          </a:p>
          <a:p>
            <a:pPr>
              <a:lnSpc>
                <a:spcPts val="7855"/>
              </a:lnSpc>
            </a:pPr>
            <a:r>
              <a:rPr lang="en-US" sz="7481">
                <a:solidFill>
                  <a:srgbClr val="FFFFFF"/>
                </a:solidFill>
                <a:latin typeface="Kollektif Bold"/>
              </a:rPr>
              <a:t>Apresentação</a:t>
            </a:r>
          </a:p>
        </p:txBody>
      </p:sp>
      <p:sp>
        <p:nvSpPr>
          <p:cNvPr name="Freeform 8" id="8"/>
          <p:cNvSpPr/>
          <p:nvPr/>
        </p:nvSpPr>
        <p:spPr>
          <a:xfrm flipH="false" flipV="false" rot="0">
            <a:off x="14834792" y="9123180"/>
            <a:ext cx="2694163" cy="848661"/>
          </a:xfrm>
          <a:custGeom>
            <a:avLst/>
            <a:gdLst/>
            <a:ahLst/>
            <a:cxnLst/>
            <a:rect r="r" b="b" t="t" l="l"/>
            <a:pathLst>
              <a:path h="848661" w="2694163">
                <a:moveTo>
                  <a:pt x="0" y="0"/>
                </a:moveTo>
                <a:lnTo>
                  <a:pt x="2694163" y="0"/>
                </a:lnTo>
                <a:lnTo>
                  <a:pt x="2694163" y="848661"/>
                </a:lnTo>
                <a:lnTo>
                  <a:pt x="0" y="848661"/>
                </a:lnTo>
                <a:lnTo>
                  <a:pt x="0" y="0"/>
                </a:lnTo>
                <a:close/>
              </a:path>
            </a:pathLst>
          </a:custGeom>
          <a:blipFill>
            <a:blip r:embed="rId5"/>
            <a:stretch>
              <a:fillRect l="-132" t="0" r="-132" b="0"/>
            </a:stretch>
          </a:blipFill>
        </p:spPr>
      </p:sp>
    </p:spTree>
  </p:cSld>
  <p:clrMapOvr>
    <a:masterClrMapping/>
  </p:clrMapOvr>
  <p:transition spd="fast">
    <p:fade/>
  </p:transition>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1EFE1"/>
        </a:solidFill>
      </p:bgPr>
    </p:bg>
    <p:spTree>
      <p:nvGrpSpPr>
        <p:cNvPr id="1" name=""/>
        <p:cNvGrpSpPr/>
        <p:nvPr/>
      </p:nvGrpSpPr>
      <p:grpSpPr>
        <a:xfrm>
          <a:off x="0" y="0"/>
          <a:ext cx="0" cy="0"/>
          <a:chOff x="0" y="0"/>
          <a:chExt cx="0" cy="0"/>
        </a:xfrm>
      </p:grpSpPr>
      <p:grpSp>
        <p:nvGrpSpPr>
          <p:cNvPr name="Group 2" id="2"/>
          <p:cNvGrpSpPr/>
          <p:nvPr/>
        </p:nvGrpSpPr>
        <p:grpSpPr>
          <a:xfrm rot="5400000">
            <a:off x="-66813" y="-55780"/>
            <a:ext cx="8870170" cy="8855978"/>
            <a:chOff x="0" y="0"/>
            <a:chExt cx="6350000" cy="6339840"/>
          </a:xfrm>
        </p:grpSpPr>
        <p:sp>
          <p:nvSpPr>
            <p:cNvPr name="Freeform 3" id="3"/>
            <p:cNvSpPr/>
            <p:nvPr/>
          </p:nvSpPr>
          <p:spPr>
            <a:xfrm flipH="false" flipV="false" rot="0">
              <a:off x="0" y="0"/>
              <a:ext cx="6350000" cy="6339840"/>
            </a:xfrm>
            <a:custGeom>
              <a:avLst/>
              <a:gdLst/>
              <a:ahLst/>
              <a:cxnLst/>
              <a:rect r="r" b="b" t="t" l="l"/>
              <a:pathLst>
                <a:path h="6339840" w="6350000">
                  <a:moveTo>
                    <a:pt x="6350000" y="6339840"/>
                  </a:moveTo>
                  <a:lnTo>
                    <a:pt x="0" y="6339840"/>
                  </a:lnTo>
                  <a:lnTo>
                    <a:pt x="0" y="0"/>
                  </a:lnTo>
                  <a:lnTo>
                    <a:pt x="6350000" y="6339840"/>
                  </a:lnTo>
                  <a:close/>
                </a:path>
              </a:pathLst>
            </a:custGeom>
            <a:solidFill>
              <a:srgbClr val="36438E"/>
            </a:solidFill>
          </p:spPr>
        </p:sp>
      </p:grpSp>
      <p:sp>
        <p:nvSpPr>
          <p:cNvPr name="Freeform 4" id="4"/>
          <p:cNvSpPr/>
          <p:nvPr/>
        </p:nvSpPr>
        <p:spPr>
          <a:xfrm flipH="false" flipV="false" rot="0">
            <a:off x="1684976" y="1537915"/>
            <a:ext cx="5493258" cy="6428775"/>
          </a:xfrm>
          <a:custGeom>
            <a:avLst/>
            <a:gdLst/>
            <a:ahLst/>
            <a:cxnLst/>
            <a:rect r="r" b="b" t="t" l="l"/>
            <a:pathLst>
              <a:path h="6428775" w="5493258">
                <a:moveTo>
                  <a:pt x="0" y="0"/>
                </a:moveTo>
                <a:lnTo>
                  <a:pt x="5493258" y="0"/>
                </a:lnTo>
                <a:lnTo>
                  <a:pt x="5493258" y="6428775"/>
                </a:lnTo>
                <a:lnTo>
                  <a:pt x="0" y="6428775"/>
                </a:lnTo>
                <a:lnTo>
                  <a:pt x="0" y="0"/>
                </a:lnTo>
                <a:close/>
              </a:path>
            </a:pathLst>
          </a:custGeom>
          <a:blipFill>
            <a:blip r:embed="rId2"/>
            <a:stretch>
              <a:fillRect l="-37728" t="0" r="-37728" b="0"/>
            </a:stretch>
          </a:blipFill>
        </p:spPr>
      </p:sp>
      <p:grpSp>
        <p:nvGrpSpPr>
          <p:cNvPr name="Group 5" id="5"/>
          <p:cNvGrpSpPr/>
          <p:nvPr/>
        </p:nvGrpSpPr>
        <p:grpSpPr>
          <a:xfrm rot="-5400000">
            <a:off x="5345622" y="6103449"/>
            <a:ext cx="2324542" cy="2320823"/>
            <a:chOff x="0" y="0"/>
            <a:chExt cx="6350000" cy="6339840"/>
          </a:xfrm>
        </p:grpSpPr>
        <p:sp>
          <p:nvSpPr>
            <p:cNvPr name="Freeform 6" id="6"/>
            <p:cNvSpPr/>
            <p:nvPr/>
          </p:nvSpPr>
          <p:spPr>
            <a:xfrm flipH="false" flipV="false" rot="0">
              <a:off x="0" y="0"/>
              <a:ext cx="6350000" cy="6339840"/>
            </a:xfrm>
            <a:custGeom>
              <a:avLst/>
              <a:gdLst/>
              <a:ahLst/>
              <a:cxnLst/>
              <a:rect r="r" b="b" t="t" l="l"/>
              <a:pathLst>
                <a:path h="6339840" w="6350000">
                  <a:moveTo>
                    <a:pt x="6350000" y="6339840"/>
                  </a:moveTo>
                  <a:lnTo>
                    <a:pt x="0" y="6339840"/>
                  </a:lnTo>
                  <a:lnTo>
                    <a:pt x="0" y="0"/>
                  </a:lnTo>
                  <a:lnTo>
                    <a:pt x="6350000" y="6339840"/>
                  </a:lnTo>
                  <a:close/>
                </a:path>
              </a:pathLst>
            </a:custGeom>
            <a:solidFill>
              <a:srgbClr val="0D9F36"/>
            </a:solidFill>
          </p:spPr>
        </p:sp>
      </p:grpSp>
      <p:sp>
        <p:nvSpPr>
          <p:cNvPr name="TextBox 7" id="7"/>
          <p:cNvSpPr txBox="true"/>
          <p:nvPr/>
        </p:nvSpPr>
        <p:spPr>
          <a:xfrm rot="0">
            <a:off x="8260478" y="5285453"/>
            <a:ext cx="8071513" cy="3648711"/>
          </a:xfrm>
          <a:prstGeom prst="rect">
            <a:avLst/>
          </a:prstGeom>
        </p:spPr>
        <p:txBody>
          <a:bodyPr anchor="t" rtlCol="false" tIns="0" lIns="0" bIns="0" rIns="0">
            <a:spAutoFit/>
          </a:bodyPr>
          <a:lstStyle/>
          <a:p>
            <a:pPr marL="561336" indent="-280668" lvl="1">
              <a:lnSpc>
                <a:spcPts val="3639"/>
              </a:lnSpc>
              <a:buFont typeface="Arial"/>
              <a:buChar char="•"/>
            </a:pPr>
            <a:r>
              <a:rPr lang="en-US" sz="2599" spc="25">
                <a:solidFill>
                  <a:srgbClr val="192954"/>
                </a:solidFill>
                <a:latin typeface="Aileron Regular"/>
              </a:rPr>
              <a:t>Those responsible for </a:t>
            </a:r>
            <a:r>
              <a:rPr lang="en-US" sz="2599" spc="25">
                <a:solidFill>
                  <a:srgbClr val="192954"/>
                </a:solidFill>
                <a:latin typeface="Aileron Regular Bold"/>
              </a:rPr>
              <a:t>concept and coordination</a:t>
            </a:r>
          </a:p>
          <a:p>
            <a:pPr>
              <a:lnSpc>
                <a:spcPts val="3639"/>
              </a:lnSpc>
            </a:pPr>
          </a:p>
          <a:p>
            <a:pPr marL="561336" indent="-280668" lvl="1">
              <a:lnSpc>
                <a:spcPts val="3639"/>
              </a:lnSpc>
              <a:buFont typeface="Arial"/>
              <a:buChar char="•"/>
            </a:pPr>
            <a:r>
              <a:rPr lang="en-US" sz="2599" spc="25">
                <a:solidFill>
                  <a:srgbClr val="192954"/>
                </a:solidFill>
                <a:latin typeface="Aileron Regular"/>
              </a:rPr>
              <a:t>Your </a:t>
            </a:r>
            <a:r>
              <a:rPr lang="en-US" sz="2599" spc="25">
                <a:solidFill>
                  <a:srgbClr val="192954"/>
                </a:solidFill>
                <a:latin typeface="Aileron Regular Bold"/>
              </a:rPr>
              <a:t>group of researchers </a:t>
            </a:r>
          </a:p>
          <a:p>
            <a:pPr>
              <a:lnSpc>
                <a:spcPts val="3639"/>
              </a:lnSpc>
            </a:pPr>
          </a:p>
          <a:p>
            <a:pPr marL="561336" indent="-280668" lvl="1">
              <a:lnSpc>
                <a:spcPts val="3639"/>
              </a:lnSpc>
              <a:buFont typeface="Arial"/>
              <a:buChar char="•"/>
            </a:pPr>
            <a:r>
              <a:rPr lang="en-US" sz="2599" spc="25">
                <a:solidFill>
                  <a:srgbClr val="192954"/>
                </a:solidFill>
                <a:latin typeface="Aileron Regular"/>
              </a:rPr>
              <a:t>The </a:t>
            </a:r>
            <a:r>
              <a:rPr lang="en-US" sz="2599" spc="25">
                <a:solidFill>
                  <a:srgbClr val="192954"/>
                </a:solidFill>
                <a:latin typeface="Aileron Regular Bold"/>
              </a:rPr>
              <a:t>writers</a:t>
            </a:r>
            <a:r>
              <a:rPr lang="en-US" sz="2599" spc="25">
                <a:solidFill>
                  <a:srgbClr val="192954"/>
                </a:solidFill>
                <a:latin typeface="Aileron Regular"/>
              </a:rPr>
              <a:t> behind the impact report</a:t>
            </a:r>
          </a:p>
          <a:p>
            <a:pPr>
              <a:lnSpc>
                <a:spcPts val="3639"/>
              </a:lnSpc>
            </a:pPr>
          </a:p>
          <a:p>
            <a:pPr marL="561336" indent="-280668" lvl="1">
              <a:lnSpc>
                <a:spcPts val="3639"/>
              </a:lnSpc>
              <a:buFont typeface="Arial"/>
              <a:buChar char="•"/>
            </a:pPr>
            <a:r>
              <a:rPr lang="en-US" sz="2599" spc="25">
                <a:solidFill>
                  <a:srgbClr val="192954"/>
                </a:solidFill>
                <a:latin typeface="Aileron Regular"/>
              </a:rPr>
              <a:t>The </a:t>
            </a:r>
            <a:r>
              <a:rPr lang="en-US" sz="2599" spc="25">
                <a:solidFill>
                  <a:srgbClr val="192954"/>
                </a:solidFill>
                <a:latin typeface="Aileron Regular Bold"/>
              </a:rPr>
              <a:t>designers</a:t>
            </a:r>
            <a:r>
              <a:rPr lang="en-US" sz="2599" spc="25">
                <a:solidFill>
                  <a:srgbClr val="192954"/>
                </a:solidFill>
                <a:latin typeface="Aileron Regular"/>
              </a:rPr>
              <a:t> of the impact report</a:t>
            </a:r>
          </a:p>
          <a:p>
            <a:pPr>
              <a:lnSpc>
                <a:spcPts val="3639"/>
              </a:lnSpc>
            </a:pPr>
          </a:p>
        </p:txBody>
      </p:sp>
      <p:sp>
        <p:nvSpPr>
          <p:cNvPr name="TextBox 8" id="8"/>
          <p:cNvSpPr txBox="true"/>
          <p:nvPr/>
        </p:nvSpPr>
        <p:spPr>
          <a:xfrm rot="0">
            <a:off x="8260478" y="2990461"/>
            <a:ext cx="8342545" cy="1819910"/>
          </a:xfrm>
          <a:prstGeom prst="rect">
            <a:avLst/>
          </a:prstGeom>
        </p:spPr>
        <p:txBody>
          <a:bodyPr anchor="t" rtlCol="false" tIns="0" lIns="0" bIns="0" rIns="0">
            <a:spAutoFit/>
          </a:bodyPr>
          <a:lstStyle/>
          <a:p>
            <a:pPr>
              <a:lnSpc>
                <a:spcPts val="3639"/>
              </a:lnSpc>
              <a:spcBef>
                <a:spcPct val="0"/>
              </a:spcBef>
            </a:pPr>
            <a:r>
              <a:rPr lang="en-US" sz="2599">
                <a:solidFill>
                  <a:srgbClr val="192954"/>
                </a:solidFill>
                <a:latin typeface="Aileron Regular"/>
              </a:rPr>
              <a:t>Lorem ipsum dolor sit amet, consectetuer adipiscing elit, sed diam nonummy nibh euismod tincidunt ut laoreet dolore magna aliquam erat volutpat. Ut wisi enim ad minim veniam, quis nostrud exerci tation ulla.</a:t>
            </a:r>
          </a:p>
        </p:txBody>
      </p:sp>
      <p:sp>
        <p:nvSpPr>
          <p:cNvPr name="TextBox 9" id="9"/>
          <p:cNvSpPr txBox="true"/>
          <p:nvPr/>
        </p:nvSpPr>
        <p:spPr>
          <a:xfrm rot="0">
            <a:off x="8260478" y="1831340"/>
            <a:ext cx="8342545" cy="773430"/>
          </a:xfrm>
          <a:prstGeom prst="rect">
            <a:avLst/>
          </a:prstGeom>
        </p:spPr>
        <p:txBody>
          <a:bodyPr anchor="t" rtlCol="false" tIns="0" lIns="0" bIns="0" rIns="0">
            <a:spAutoFit/>
          </a:bodyPr>
          <a:lstStyle/>
          <a:p>
            <a:pPr>
              <a:lnSpc>
                <a:spcPts val="5880"/>
              </a:lnSpc>
            </a:pPr>
            <a:r>
              <a:rPr lang="en-US" sz="5600">
                <a:solidFill>
                  <a:srgbClr val="36438E"/>
                </a:solidFill>
                <a:latin typeface="Kollektif Bold"/>
              </a:rPr>
              <a:t>Título da </a:t>
            </a:r>
            <a:r>
              <a:rPr lang="en-US" sz="5600">
                <a:solidFill>
                  <a:srgbClr val="36438E"/>
                </a:solidFill>
                <a:latin typeface="Kollektif Bold"/>
              </a:rPr>
              <a:t>Apresentação</a:t>
            </a:r>
          </a:p>
        </p:txBody>
      </p:sp>
      <p:sp>
        <p:nvSpPr>
          <p:cNvPr name="Freeform 10" id="10"/>
          <p:cNvSpPr/>
          <p:nvPr/>
        </p:nvSpPr>
        <p:spPr>
          <a:xfrm flipH="false" flipV="false" rot="0">
            <a:off x="14834792" y="9123180"/>
            <a:ext cx="2694163" cy="848661"/>
          </a:xfrm>
          <a:custGeom>
            <a:avLst/>
            <a:gdLst/>
            <a:ahLst/>
            <a:cxnLst/>
            <a:rect r="r" b="b" t="t" l="l"/>
            <a:pathLst>
              <a:path h="848661" w="2694163">
                <a:moveTo>
                  <a:pt x="0" y="0"/>
                </a:moveTo>
                <a:lnTo>
                  <a:pt x="2694163" y="0"/>
                </a:lnTo>
                <a:lnTo>
                  <a:pt x="2694163" y="848661"/>
                </a:lnTo>
                <a:lnTo>
                  <a:pt x="0" y="848661"/>
                </a:lnTo>
                <a:lnTo>
                  <a:pt x="0" y="0"/>
                </a:lnTo>
                <a:close/>
              </a:path>
            </a:pathLst>
          </a:custGeom>
          <a:blipFill>
            <a:blip r:embed="rId3"/>
            <a:stretch>
              <a:fillRect l="0" t="0" r="0" b="0"/>
            </a:stretch>
          </a:blipFill>
        </p:spPr>
      </p:sp>
    </p:spTree>
  </p:cSld>
  <p:clrMapOvr>
    <a:masterClrMapping/>
  </p:clrMapOvr>
  <p:transition spd="fast">
    <p:fade/>
  </p:transition>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1EFE1"/>
        </a:solidFill>
      </p:bgPr>
    </p:bg>
    <p:spTree>
      <p:nvGrpSpPr>
        <p:cNvPr id="1" name=""/>
        <p:cNvGrpSpPr/>
        <p:nvPr/>
      </p:nvGrpSpPr>
      <p:grpSpPr>
        <a:xfrm>
          <a:off x="0" y="0"/>
          <a:ext cx="0" cy="0"/>
          <a:chOff x="0" y="0"/>
          <a:chExt cx="0" cy="0"/>
        </a:xfrm>
      </p:grpSpPr>
      <p:sp>
        <p:nvSpPr>
          <p:cNvPr name="AutoShape 2" id="2"/>
          <p:cNvSpPr/>
          <p:nvPr/>
        </p:nvSpPr>
        <p:spPr>
          <a:xfrm rot="0">
            <a:off x="2028583" y="3540154"/>
            <a:ext cx="14230834" cy="545693"/>
          </a:xfrm>
          <a:prstGeom prst="rect">
            <a:avLst/>
          </a:prstGeom>
          <a:solidFill>
            <a:srgbClr val="0D9F36"/>
          </a:solidFill>
        </p:spPr>
      </p:sp>
      <p:sp>
        <p:nvSpPr>
          <p:cNvPr name="TextBox 3" id="3"/>
          <p:cNvSpPr txBox="true"/>
          <p:nvPr/>
        </p:nvSpPr>
        <p:spPr>
          <a:xfrm rot="0">
            <a:off x="2551302" y="3614772"/>
            <a:ext cx="2900936" cy="348833"/>
          </a:xfrm>
          <a:prstGeom prst="rect">
            <a:avLst/>
          </a:prstGeom>
        </p:spPr>
        <p:txBody>
          <a:bodyPr anchor="t" rtlCol="false" tIns="0" lIns="0" bIns="0" rIns="0">
            <a:spAutoFit/>
          </a:bodyPr>
          <a:lstStyle/>
          <a:p>
            <a:pPr algn="l" marL="0" indent="0" lvl="0">
              <a:lnSpc>
                <a:spcPts val="2823"/>
              </a:lnSpc>
              <a:spcBef>
                <a:spcPct val="0"/>
              </a:spcBef>
            </a:pPr>
            <a:r>
              <a:rPr lang="en-US" sz="2016" spc="120">
                <a:solidFill>
                  <a:srgbClr val="FCFDFD"/>
                </a:solidFill>
                <a:latin typeface="Aileron Heavy Bold"/>
              </a:rPr>
              <a:t>LOREM IRPDM</a:t>
            </a:r>
          </a:p>
        </p:txBody>
      </p:sp>
      <p:sp>
        <p:nvSpPr>
          <p:cNvPr name="TextBox 4" id="4"/>
          <p:cNvSpPr txBox="true"/>
          <p:nvPr/>
        </p:nvSpPr>
        <p:spPr>
          <a:xfrm rot="0">
            <a:off x="12192537" y="3614772"/>
            <a:ext cx="2586367" cy="348833"/>
          </a:xfrm>
          <a:prstGeom prst="rect">
            <a:avLst/>
          </a:prstGeom>
        </p:spPr>
        <p:txBody>
          <a:bodyPr anchor="t" rtlCol="false" tIns="0" lIns="0" bIns="0" rIns="0">
            <a:spAutoFit/>
          </a:bodyPr>
          <a:lstStyle/>
          <a:p>
            <a:pPr algn="l" marL="0" indent="0" lvl="0">
              <a:lnSpc>
                <a:spcPts val="2823"/>
              </a:lnSpc>
              <a:spcBef>
                <a:spcPct val="0"/>
              </a:spcBef>
            </a:pPr>
            <a:r>
              <a:rPr lang="en-US" sz="2016" spc="120">
                <a:solidFill>
                  <a:srgbClr val="FDFEFE"/>
                </a:solidFill>
                <a:latin typeface="Aileron Heavy Bold"/>
              </a:rPr>
              <a:t>UÇÇA LOTEM IPS</a:t>
            </a:r>
          </a:p>
        </p:txBody>
      </p:sp>
      <p:sp>
        <p:nvSpPr>
          <p:cNvPr name="AutoShape 5" id="5"/>
          <p:cNvSpPr/>
          <p:nvPr/>
        </p:nvSpPr>
        <p:spPr>
          <a:xfrm rot="0">
            <a:off x="2028583" y="5589492"/>
            <a:ext cx="14230834" cy="1332232"/>
          </a:xfrm>
          <a:prstGeom prst="rect">
            <a:avLst/>
          </a:prstGeom>
          <a:solidFill>
            <a:srgbClr val="F4F4F4"/>
          </a:solidFill>
        </p:spPr>
      </p:sp>
      <p:sp>
        <p:nvSpPr>
          <p:cNvPr name="TextBox 6" id="6"/>
          <p:cNvSpPr txBox="true"/>
          <p:nvPr/>
        </p:nvSpPr>
        <p:spPr>
          <a:xfrm rot="0">
            <a:off x="6948560" y="3614772"/>
            <a:ext cx="2956800" cy="348833"/>
          </a:xfrm>
          <a:prstGeom prst="rect">
            <a:avLst/>
          </a:prstGeom>
        </p:spPr>
        <p:txBody>
          <a:bodyPr anchor="t" rtlCol="false" tIns="0" lIns="0" bIns="0" rIns="0">
            <a:spAutoFit/>
          </a:bodyPr>
          <a:lstStyle/>
          <a:p>
            <a:pPr algn="l" marL="0" indent="0" lvl="0">
              <a:lnSpc>
                <a:spcPts val="2823"/>
              </a:lnSpc>
              <a:spcBef>
                <a:spcPct val="0"/>
              </a:spcBef>
            </a:pPr>
            <a:r>
              <a:rPr lang="en-US" sz="2016" spc="120">
                <a:solidFill>
                  <a:srgbClr val="FDFEFE"/>
                </a:solidFill>
                <a:latin typeface="Aileron Heavy Bold"/>
              </a:rPr>
              <a:t>MININAK WIROR</a:t>
            </a:r>
          </a:p>
        </p:txBody>
      </p:sp>
      <p:sp>
        <p:nvSpPr>
          <p:cNvPr name="TextBox 7" id="7"/>
          <p:cNvSpPr txBox="true"/>
          <p:nvPr/>
        </p:nvSpPr>
        <p:spPr>
          <a:xfrm rot="0">
            <a:off x="2458978" y="4288936"/>
            <a:ext cx="2652419" cy="549910"/>
          </a:xfrm>
          <a:prstGeom prst="rect">
            <a:avLst/>
          </a:prstGeom>
        </p:spPr>
        <p:txBody>
          <a:bodyPr anchor="t" rtlCol="false" tIns="0" lIns="0" bIns="0" rIns="0">
            <a:spAutoFit/>
          </a:bodyPr>
          <a:lstStyle/>
          <a:p>
            <a:pPr algn="l" marL="0" indent="0" lvl="0">
              <a:lnSpc>
                <a:spcPts val="2240"/>
              </a:lnSpc>
              <a:spcBef>
                <a:spcPct val="0"/>
              </a:spcBef>
            </a:pPr>
            <a:r>
              <a:rPr lang="en-US" sz="1600">
                <a:solidFill>
                  <a:srgbClr val="192954"/>
                </a:solidFill>
                <a:latin typeface="Aileron Regular"/>
              </a:rPr>
              <a:t>Lorem ipsum dolor sit amet, consectetuer adipiscing</a:t>
            </a:r>
          </a:p>
        </p:txBody>
      </p:sp>
      <p:sp>
        <p:nvSpPr>
          <p:cNvPr name="TextBox 8" id="8"/>
          <p:cNvSpPr txBox="true"/>
          <p:nvPr/>
        </p:nvSpPr>
        <p:spPr>
          <a:xfrm rot="0">
            <a:off x="6948560" y="4288936"/>
            <a:ext cx="3462585" cy="549910"/>
          </a:xfrm>
          <a:prstGeom prst="rect">
            <a:avLst/>
          </a:prstGeom>
        </p:spPr>
        <p:txBody>
          <a:bodyPr anchor="t" rtlCol="false" tIns="0" lIns="0" bIns="0" rIns="0">
            <a:spAutoFit/>
          </a:bodyPr>
          <a:lstStyle/>
          <a:p>
            <a:pPr algn="l" marL="0" indent="0" lvl="0">
              <a:lnSpc>
                <a:spcPts val="2240"/>
              </a:lnSpc>
              <a:spcBef>
                <a:spcPct val="0"/>
              </a:spcBef>
            </a:pPr>
            <a:r>
              <a:rPr lang="en-US" sz="1600">
                <a:solidFill>
                  <a:srgbClr val="192954"/>
                </a:solidFill>
                <a:latin typeface="Aileron Regular"/>
              </a:rPr>
              <a:t>Lorem ipsum dolor sit amet, consectetuer adipiscing</a:t>
            </a:r>
          </a:p>
        </p:txBody>
      </p:sp>
      <p:sp>
        <p:nvSpPr>
          <p:cNvPr name="TextBox 9" id="9"/>
          <p:cNvSpPr txBox="true"/>
          <p:nvPr/>
        </p:nvSpPr>
        <p:spPr>
          <a:xfrm rot="0">
            <a:off x="6948560" y="5735696"/>
            <a:ext cx="3462585" cy="549910"/>
          </a:xfrm>
          <a:prstGeom prst="rect">
            <a:avLst/>
          </a:prstGeom>
        </p:spPr>
        <p:txBody>
          <a:bodyPr anchor="t" rtlCol="false" tIns="0" lIns="0" bIns="0" rIns="0">
            <a:spAutoFit/>
          </a:bodyPr>
          <a:lstStyle/>
          <a:p>
            <a:pPr algn="l" marL="0" indent="0" lvl="0">
              <a:lnSpc>
                <a:spcPts val="2240"/>
              </a:lnSpc>
              <a:spcBef>
                <a:spcPct val="0"/>
              </a:spcBef>
            </a:pPr>
            <a:r>
              <a:rPr lang="en-US" sz="1600">
                <a:solidFill>
                  <a:srgbClr val="192954"/>
                </a:solidFill>
                <a:latin typeface="Aileron Regular"/>
              </a:rPr>
              <a:t>Lorem ipsum dolor sit amet, consectetuer adipiscing</a:t>
            </a:r>
          </a:p>
        </p:txBody>
      </p:sp>
      <p:sp>
        <p:nvSpPr>
          <p:cNvPr name="TextBox 10" id="10"/>
          <p:cNvSpPr txBox="true"/>
          <p:nvPr/>
        </p:nvSpPr>
        <p:spPr>
          <a:xfrm rot="0">
            <a:off x="6948560" y="7227168"/>
            <a:ext cx="3462585" cy="549910"/>
          </a:xfrm>
          <a:prstGeom prst="rect">
            <a:avLst/>
          </a:prstGeom>
        </p:spPr>
        <p:txBody>
          <a:bodyPr anchor="t" rtlCol="false" tIns="0" lIns="0" bIns="0" rIns="0">
            <a:spAutoFit/>
          </a:bodyPr>
          <a:lstStyle/>
          <a:p>
            <a:pPr algn="l" marL="0" indent="0" lvl="0">
              <a:lnSpc>
                <a:spcPts val="2240"/>
              </a:lnSpc>
              <a:spcBef>
                <a:spcPct val="0"/>
              </a:spcBef>
            </a:pPr>
            <a:r>
              <a:rPr lang="en-US" sz="1600">
                <a:solidFill>
                  <a:srgbClr val="192954"/>
                </a:solidFill>
                <a:latin typeface="Aileron Regular"/>
              </a:rPr>
              <a:t>Lorem ipsum dolor sit amet, consectetuer adipiscing</a:t>
            </a:r>
          </a:p>
        </p:txBody>
      </p:sp>
      <p:sp>
        <p:nvSpPr>
          <p:cNvPr name="TextBox 11" id="11"/>
          <p:cNvSpPr txBox="true"/>
          <p:nvPr/>
        </p:nvSpPr>
        <p:spPr>
          <a:xfrm rot="0">
            <a:off x="11812231" y="4288936"/>
            <a:ext cx="4001694" cy="826135"/>
          </a:xfrm>
          <a:prstGeom prst="rect">
            <a:avLst/>
          </a:prstGeom>
        </p:spPr>
        <p:txBody>
          <a:bodyPr anchor="t" rtlCol="false" tIns="0" lIns="0" bIns="0" rIns="0">
            <a:spAutoFit/>
          </a:bodyPr>
          <a:lstStyle/>
          <a:p>
            <a:pPr marL="345440" indent="-172720" lvl="1">
              <a:lnSpc>
                <a:spcPts val="2240"/>
              </a:lnSpc>
              <a:buFont typeface="Arial"/>
              <a:buChar char="•"/>
            </a:pPr>
            <a:r>
              <a:rPr lang="en-US" sz="1600">
                <a:solidFill>
                  <a:srgbClr val="192954"/>
                </a:solidFill>
                <a:latin typeface="Aileron Regular"/>
              </a:rPr>
              <a:t>Lorem ipsum dolor sit amet, consectetuer adipiscing</a:t>
            </a:r>
          </a:p>
          <a:p>
            <a:pPr algn="l" marL="345440" indent="-172720" lvl="1">
              <a:lnSpc>
                <a:spcPts val="2240"/>
              </a:lnSpc>
              <a:buFont typeface="Arial"/>
              <a:buChar char="•"/>
            </a:pPr>
            <a:r>
              <a:rPr lang="en-US" sz="1600">
                <a:solidFill>
                  <a:srgbClr val="192954"/>
                </a:solidFill>
                <a:latin typeface="Aileron Regular"/>
              </a:rPr>
              <a:t>Lorem ipsum dolor</a:t>
            </a:r>
          </a:p>
        </p:txBody>
      </p:sp>
      <p:sp>
        <p:nvSpPr>
          <p:cNvPr name="TextBox 12" id="12"/>
          <p:cNvSpPr txBox="true"/>
          <p:nvPr/>
        </p:nvSpPr>
        <p:spPr>
          <a:xfrm rot="0">
            <a:off x="11719907" y="5735696"/>
            <a:ext cx="3928424" cy="826135"/>
          </a:xfrm>
          <a:prstGeom prst="rect">
            <a:avLst/>
          </a:prstGeom>
        </p:spPr>
        <p:txBody>
          <a:bodyPr anchor="t" rtlCol="false" tIns="0" lIns="0" bIns="0" rIns="0">
            <a:spAutoFit/>
          </a:bodyPr>
          <a:lstStyle/>
          <a:p>
            <a:pPr marL="345440" indent="-172720" lvl="1">
              <a:lnSpc>
                <a:spcPts val="2240"/>
              </a:lnSpc>
              <a:buFont typeface="Arial"/>
              <a:buChar char="•"/>
            </a:pPr>
            <a:r>
              <a:rPr lang="en-US" sz="1600">
                <a:solidFill>
                  <a:srgbClr val="192954"/>
                </a:solidFill>
                <a:latin typeface="Aileron Regular"/>
              </a:rPr>
              <a:t>Lorem ipsum dolor sit amet, consectetuer adipiscing</a:t>
            </a:r>
          </a:p>
          <a:p>
            <a:pPr algn="l" marL="345440" indent="-172720" lvl="1">
              <a:lnSpc>
                <a:spcPts val="2240"/>
              </a:lnSpc>
              <a:buFont typeface="Arial"/>
              <a:buChar char="•"/>
            </a:pPr>
            <a:r>
              <a:rPr lang="en-US" sz="1600">
                <a:solidFill>
                  <a:srgbClr val="192954"/>
                </a:solidFill>
                <a:latin typeface="Aileron Regular"/>
              </a:rPr>
              <a:t>Lorem ipsum dolor</a:t>
            </a:r>
          </a:p>
        </p:txBody>
      </p:sp>
      <p:sp>
        <p:nvSpPr>
          <p:cNvPr name="TextBox 13" id="13"/>
          <p:cNvSpPr txBox="true"/>
          <p:nvPr/>
        </p:nvSpPr>
        <p:spPr>
          <a:xfrm rot="0">
            <a:off x="11719907" y="7227168"/>
            <a:ext cx="3928424" cy="826135"/>
          </a:xfrm>
          <a:prstGeom prst="rect">
            <a:avLst/>
          </a:prstGeom>
        </p:spPr>
        <p:txBody>
          <a:bodyPr anchor="t" rtlCol="false" tIns="0" lIns="0" bIns="0" rIns="0">
            <a:spAutoFit/>
          </a:bodyPr>
          <a:lstStyle/>
          <a:p>
            <a:pPr marL="345440" indent="-172720" lvl="1">
              <a:lnSpc>
                <a:spcPts val="2240"/>
              </a:lnSpc>
              <a:buFont typeface="Arial"/>
              <a:buChar char="•"/>
            </a:pPr>
            <a:r>
              <a:rPr lang="en-US" sz="1600">
                <a:solidFill>
                  <a:srgbClr val="192954"/>
                </a:solidFill>
                <a:latin typeface="Aileron Regular"/>
              </a:rPr>
              <a:t>Lorem ipsum dolor sit amet, consectetuer adipiscing</a:t>
            </a:r>
          </a:p>
          <a:p>
            <a:pPr algn="l" marL="345440" indent="-172720" lvl="1">
              <a:lnSpc>
                <a:spcPts val="2240"/>
              </a:lnSpc>
              <a:buFont typeface="Arial"/>
              <a:buChar char="•"/>
            </a:pPr>
            <a:r>
              <a:rPr lang="en-US" sz="1600">
                <a:solidFill>
                  <a:srgbClr val="192954"/>
                </a:solidFill>
                <a:latin typeface="Aileron Regular"/>
              </a:rPr>
              <a:t>Lorem ipsum dolor</a:t>
            </a:r>
          </a:p>
        </p:txBody>
      </p:sp>
      <p:sp>
        <p:nvSpPr>
          <p:cNvPr name="TextBox 14" id="14"/>
          <p:cNvSpPr txBox="true"/>
          <p:nvPr/>
        </p:nvSpPr>
        <p:spPr>
          <a:xfrm rot="0">
            <a:off x="2458978" y="5735696"/>
            <a:ext cx="2652419" cy="549910"/>
          </a:xfrm>
          <a:prstGeom prst="rect">
            <a:avLst/>
          </a:prstGeom>
        </p:spPr>
        <p:txBody>
          <a:bodyPr anchor="t" rtlCol="false" tIns="0" lIns="0" bIns="0" rIns="0">
            <a:spAutoFit/>
          </a:bodyPr>
          <a:lstStyle/>
          <a:p>
            <a:pPr algn="l" marL="0" indent="0" lvl="0">
              <a:lnSpc>
                <a:spcPts val="2240"/>
              </a:lnSpc>
              <a:spcBef>
                <a:spcPct val="0"/>
              </a:spcBef>
            </a:pPr>
            <a:r>
              <a:rPr lang="en-US" sz="1600">
                <a:solidFill>
                  <a:srgbClr val="192954"/>
                </a:solidFill>
                <a:latin typeface="Aileron Regular"/>
              </a:rPr>
              <a:t>Lorem ipsum dolor sit amet, consectetuer adipiscing</a:t>
            </a:r>
          </a:p>
        </p:txBody>
      </p:sp>
      <p:sp>
        <p:nvSpPr>
          <p:cNvPr name="TextBox 15" id="15"/>
          <p:cNvSpPr txBox="true"/>
          <p:nvPr/>
        </p:nvSpPr>
        <p:spPr>
          <a:xfrm rot="0">
            <a:off x="2458978" y="7227168"/>
            <a:ext cx="2652419" cy="549910"/>
          </a:xfrm>
          <a:prstGeom prst="rect">
            <a:avLst/>
          </a:prstGeom>
        </p:spPr>
        <p:txBody>
          <a:bodyPr anchor="t" rtlCol="false" tIns="0" lIns="0" bIns="0" rIns="0">
            <a:spAutoFit/>
          </a:bodyPr>
          <a:lstStyle/>
          <a:p>
            <a:pPr algn="l" marL="0" indent="0" lvl="0">
              <a:lnSpc>
                <a:spcPts val="2240"/>
              </a:lnSpc>
              <a:spcBef>
                <a:spcPct val="0"/>
              </a:spcBef>
            </a:pPr>
            <a:r>
              <a:rPr lang="en-US" sz="1600">
                <a:solidFill>
                  <a:srgbClr val="192954"/>
                </a:solidFill>
                <a:latin typeface="Aileron Regular"/>
              </a:rPr>
              <a:t>Lorem ipsum dolor sit amet, consectetuer adipiscing</a:t>
            </a:r>
          </a:p>
        </p:txBody>
      </p:sp>
      <p:sp>
        <p:nvSpPr>
          <p:cNvPr name="TextBox 16" id="16"/>
          <p:cNvSpPr txBox="true"/>
          <p:nvPr/>
        </p:nvSpPr>
        <p:spPr>
          <a:xfrm rot="0">
            <a:off x="8815982" y="1308441"/>
            <a:ext cx="7443434" cy="1635760"/>
          </a:xfrm>
          <a:prstGeom prst="rect">
            <a:avLst/>
          </a:prstGeom>
        </p:spPr>
        <p:txBody>
          <a:bodyPr anchor="t" rtlCol="false" tIns="0" lIns="0" bIns="0" rIns="0">
            <a:spAutoFit/>
          </a:bodyPr>
          <a:lstStyle/>
          <a:p>
            <a:pPr>
              <a:lnSpc>
                <a:spcPts val="3272"/>
              </a:lnSpc>
              <a:spcBef>
                <a:spcPct val="0"/>
              </a:spcBef>
            </a:pPr>
            <a:r>
              <a:rPr lang="en-US" sz="2337">
                <a:solidFill>
                  <a:srgbClr val="192954"/>
                </a:solidFill>
                <a:latin typeface="Aileron Regular"/>
              </a:rPr>
              <a:t>Lorem ipsum dolor sit amet, consectetuer adipiscing elit, sed diam nonummy nibh euismod tincidunt ut laoreet dolore magna aliquam erat volutpat. Ut wisi enim ad minim veniam, quis nostrud exerci tation ulla.</a:t>
            </a:r>
          </a:p>
        </p:txBody>
      </p:sp>
      <p:sp>
        <p:nvSpPr>
          <p:cNvPr name="TextBox 17" id="17"/>
          <p:cNvSpPr txBox="true"/>
          <p:nvPr/>
        </p:nvSpPr>
        <p:spPr>
          <a:xfrm rot="0">
            <a:off x="2028583" y="1432266"/>
            <a:ext cx="7036912" cy="1741170"/>
          </a:xfrm>
          <a:prstGeom prst="rect">
            <a:avLst/>
          </a:prstGeom>
        </p:spPr>
        <p:txBody>
          <a:bodyPr anchor="t" rtlCol="false" tIns="0" lIns="0" bIns="0" rIns="0">
            <a:spAutoFit/>
          </a:bodyPr>
          <a:lstStyle/>
          <a:p>
            <a:pPr>
              <a:lnSpc>
                <a:spcPts val="6719"/>
              </a:lnSpc>
            </a:pPr>
            <a:r>
              <a:rPr lang="en-US" sz="6399">
                <a:solidFill>
                  <a:srgbClr val="235F5D"/>
                </a:solidFill>
                <a:latin typeface="Kollektif Bold"/>
              </a:rPr>
              <a:t>Título da </a:t>
            </a:r>
          </a:p>
          <a:p>
            <a:pPr>
              <a:lnSpc>
                <a:spcPts val="6720"/>
              </a:lnSpc>
            </a:pPr>
            <a:r>
              <a:rPr lang="en-US" sz="6400">
                <a:solidFill>
                  <a:srgbClr val="235F5D"/>
                </a:solidFill>
                <a:latin typeface="Kollektif Bold"/>
              </a:rPr>
              <a:t>apresentação</a:t>
            </a:r>
          </a:p>
        </p:txBody>
      </p:sp>
      <p:sp>
        <p:nvSpPr>
          <p:cNvPr name="Freeform 18" id="18"/>
          <p:cNvSpPr/>
          <p:nvPr/>
        </p:nvSpPr>
        <p:spPr>
          <a:xfrm flipH="false" flipV="false" rot="0">
            <a:off x="14834792" y="9123180"/>
            <a:ext cx="2694163" cy="848661"/>
          </a:xfrm>
          <a:custGeom>
            <a:avLst/>
            <a:gdLst/>
            <a:ahLst/>
            <a:cxnLst/>
            <a:rect r="r" b="b" t="t" l="l"/>
            <a:pathLst>
              <a:path h="848661" w="2694163">
                <a:moveTo>
                  <a:pt x="0" y="0"/>
                </a:moveTo>
                <a:lnTo>
                  <a:pt x="2694163" y="0"/>
                </a:lnTo>
                <a:lnTo>
                  <a:pt x="2694163" y="848661"/>
                </a:lnTo>
                <a:lnTo>
                  <a:pt x="0" y="848661"/>
                </a:lnTo>
                <a:lnTo>
                  <a:pt x="0" y="0"/>
                </a:lnTo>
                <a:close/>
              </a:path>
            </a:pathLst>
          </a:custGeom>
          <a:blipFill>
            <a:blip r:embed="rId2"/>
            <a:stretch>
              <a:fillRect l="0" t="0" r="0" b="0"/>
            </a:stretch>
          </a:blipFill>
        </p:spPr>
      </p:sp>
    </p:spTree>
  </p:cSld>
  <p:clrMapOvr>
    <a:masterClrMapping/>
  </p:clrMapOvr>
  <p:transition spd="fast">
    <p:fade/>
  </p:transition>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1EFE1"/>
        </a:solidFill>
      </p:bgPr>
    </p:bg>
    <p:spTree>
      <p:nvGrpSpPr>
        <p:cNvPr id="1" name=""/>
        <p:cNvGrpSpPr/>
        <p:nvPr/>
      </p:nvGrpSpPr>
      <p:grpSpPr>
        <a:xfrm>
          <a:off x="0" y="0"/>
          <a:ext cx="0" cy="0"/>
          <a:chOff x="0" y="0"/>
          <a:chExt cx="0" cy="0"/>
        </a:xfrm>
      </p:grpSpPr>
      <p:sp>
        <p:nvSpPr>
          <p:cNvPr name="TextBox 2" id="2"/>
          <p:cNvSpPr txBox="true"/>
          <p:nvPr/>
        </p:nvSpPr>
        <p:spPr>
          <a:xfrm rot="0">
            <a:off x="1684976" y="3365302"/>
            <a:ext cx="3041278" cy="3168650"/>
          </a:xfrm>
          <a:prstGeom prst="rect">
            <a:avLst/>
          </a:prstGeom>
        </p:spPr>
        <p:txBody>
          <a:bodyPr anchor="t" rtlCol="false" tIns="0" lIns="0" bIns="0" rIns="0">
            <a:spAutoFit/>
          </a:bodyPr>
          <a:lstStyle/>
          <a:p>
            <a:pPr>
              <a:lnSpc>
                <a:spcPts val="2800"/>
              </a:lnSpc>
              <a:spcBef>
                <a:spcPct val="0"/>
              </a:spcBef>
            </a:pPr>
            <a:r>
              <a:rPr lang="en-US" sz="2000">
                <a:solidFill>
                  <a:srgbClr val="192954"/>
                </a:solidFill>
                <a:latin typeface="Aileron Regular"/>
              </a:rPr>
              <a:t>Lorem ipsum dolor sit amet, consectetuer adipiscing elit, sed diam nonummy nibh euismod tincidunt ut laoreet dolore magna aliquam erat volutpat. Ut wisi enim ad minim veniam, x ea commodo consequat.</a:t>
            </a:r>
          </a:p>
        </p:txBody>
      </p:sp>
      <p:sp>
        <p:nvSpPr>
          <p:cNvPr name="TextBox 3" id="3"/>
          <p:cNvSpPr txBox="true"/>
          <p:nvPr/>
        </p:nvSpPr>
        <p:spPr>
          <a:xfrm rot="0">
            <a:off x="1684976" y="1557686"/>
            <a:ext cx="7036912" cy="773430"/>
          </a:xfrm>
          <a:prstGeom prst="rect">
            <a:avLst/>
          </a:prstGeom>
        </p:spPr>
        <p:txBody>
          <a:bodyPr anchor="t" rtlCol="false" tIns="0" lIns="0" bIns="0" rIns="0">
            <a:spAutoFit/>
          </a:bodyPr>
          <a:lstStyle/>
          <a:p>
            <a:pPr>
              <a:lnSpc>
                <a:spcPts val="5880"/>
              </a:lnSpc>
            </a:pPr>
            <a:r>
              <a:rPr lang="en-US" sz="5600">
                <a:solidFill>
                  <a:srgbClr val="192954"/>
                </a:solidFill>
                <a:latin typeface="Kollektif Bold"/>
              </a:rPr>
              <a:t>Título aqui</a:t>
            </a:r>
          </a:p>
        </p:txBody>
      </p:sp>
      <p:grpSp>
        <p:nvGrpSpPr>
          <p:cNvPr name="Group 4" id="4"/>
          <p:cNvGrpSpPr/>
          <p:nvPr/>
        </p:nvGrpSpPr>
        <p:grpSpPr>
          <a:xfrm rot="0">
            <a:off x="5955511" y="3291569"/>
            <a:ext cx="3236603" cy="935558"/>
            <a:chOff x="0" y="0"/>
            <a:chExt cx="4315471" cy="1247411"/>
          </a:xfrm>
        </p:grpSpPr>
        <p:grpSp>
          <p:nvGrpSpPr>
            <p:cNvPr name="Group 5" id="5"/>
            <p:cNvGrpSpPr/>
            <p:nvPr/>
          </p:nvGrpSpPr>
          <p:grpSpPr>
            <a:xfrm rot="0">
              <a:off x="0" y="0"/>
              <a:ext cx="4315471" cy="1247411"/>
              <a:chOff x="0" y="0"/>
              <a:chExt cx="2075742" cy="600005"/>
            </a:xfrm>
          </p:grpSpPr>
          <p:sp>
            <p:nvSpPr>
              <p:cNvPr name="Freeform 6" id="6"/>
              <p:cNvSpPr/>
              <p:nvPr/>
            </p:nvSpPr>
            <p:spPr>
              <a:xfrm flipH="false" flipV="false" rot="0">
                <a:off x="0" y="0"/>
                <a:ext cx="2075742" cy="600005"/>
              </a:xfrm>
              <a:custGeom>
                <a:avLst/>
                <a:gdLst/>
                <a:ahLst/>
                <a:cxnLst/>
                <a:rect r="r" b="b" t="t" l="l"/>
                <a:pathLst>
                  <a:path h="600005" w="2075742">
                    <a:moveTo>
                      <a:pt x="0" y="0"/>
                    </a:moveTo>
                    <a:lnTo>
                      <a:pt x="2075742" y="0"/>
                    </a:lnTo>
                    <a:lnTo>
                      <a:pt x="2075742" y="600005"/>
                    </a:lnTo>
                    <a:lnTo>
                      <a:pt x="0" y="600005"/>
                    </a:lnTo>
                    <a:close/>
                  </a:path>
                </a:pathLst>
              </a:custGeom>
              <a:solidFill>
                <a:srgbClr val="0D9F36"/>
              </a:solidFill>
            </p:spPr>
          </p:sp>
        </p:grpSp>
        <p:sp>
          <p:nvSpPr>
            <p:cNvPr name="TextBox 7" id="7"/>
            <p:cNvSpPr txBox="true"/>
            <p:nvPr/>
          </p:nvSpPr>
          <p:spPr>
            <a:xfrm rot="0">
              <a:off x="483081" y="207780"/>
              <a:ext cx="3349309" cy="822325"/>
            </a:xfrm>
            <a:prstGeom prst="rect">
              <a:avLst/>
            </a:prstGeom>
          </p:spPr>
          <p:txBody>
            <a:bodyPr anchor="t" rtlCol="false" tIns="0" lIns="0" bIns="0" rIns="0">
              <a:spAutoFit/>
            </a:bodyPr>
            <a:lstStyle/>
            <a:p>
              <a:pPr marL="0" indent="0" lvl="0">
                <a:lnSpc>
                  <a:spcPts val="2419"/>
                </a:lnSpc>
              </a:pPr>
              <a:r>
                <a:rPr lang="en-US" sz="2016" spc="120">
                  <a:solidFill>
                    <a:srgbClr val="FCFDFD"/>
                  </a:solidFill>
                  <a:latin typeface="Aileron Heavy Bold"/>
                </a:rPr>
                <a:t>ACTION OR COMMITMENT</a:t>
              </a:r>
            </a:p>
          </p:txBody>
        </p:sp>
      </p:grpSp>
      <p:grpSp>
        <p:nvGrpSpPr>
          <p:cNvPr name="Group 8" id="8"/>
          <p:cNvGrpSpPr/>
          <p:nvPr/>
        </p:nvGrpSpPr>
        <p:grpSpPr>
          <a:xfrm rot="0">
            <a:off x="9575011" y="3291569"/>
            <a:ext cx="3236603" cy="935558"/>
            <a:chOff x="0" y="0"/>
            <a:chExt cx="4315471" cy="1247411"/>
          </a:xfrm>
        </p:grpSpPr>
        <p:grpSp>
          <p:nvGrpSpPr>
            <p:cNvPr name="Group 9" id="9"/>
            <p:cNvGrpSpPr/>
            <p:nvPr/>
          </p:nvGrpSpPr>
          <p:grpSpPr>
            <a:xfrm rot="0">
              <a:off x="0" y="0"/>
              <a:ext cx="4315471" cy="1247411"/>
              <a:chOff x="0" y="0"/>
              <a:chExt cx="2075742" cy="600005"/>
            </a:xfrm>
          </p:grpSpPr>
          <p:sp>
            <p:nvSpPr>
              <p:cNvPr name="Freeform 10" id="10"/>
              <p:cNvSpPr/>
              <p:nvPr/>
            </p:nvSpPr>
            <p:spPr>
              <a:xfrm flipH="false" flipV="false" rot="0">
                <a:off x="0" y="0"/>
                <a:ext cx="2075742" cy="600005"/>
              </a:xfrm>
              <a:custGeom>
                <a:avLst/>
                <a:gdLst/>
                <a:ahLst/>
                <a:cxnLst/>
                <a:rect r="r" b="b" t="t" l="l"/>
                <a:pathLst>
                  <a:path h="600005" w="2075742">
                    <a:moveTo>
                      <a:pt x="0" y="0"/>
                    </a:moveTo>
                    <a:lnTo>
                      <a:pt x="2075742" y="0"/>
                    </a:lnTo>
                    <a:lnTo>
                      <a:pt x="2075742" y="600005"/>
                    </a:lnTo>
                    <a:lnTo>
                      <a:pt x="0" y="600005"/>
                    </a:lnTo>
                    <a:close/>
                  </a:path>
                </a:pathLst>
              </a:custGeom>
              <a:solidFill>
                <a:srgbClr val="0D9F36"/>
              </a:solidFill>
            </p:spPr>
          </p:sp>
        </p:grpSp>
        <p:sp>
          <p:nvSpPr>
            <p:cNvPr name="TextBox 11" id="11"/>
            <p:cNvSpPr txBox="true"/>
            <p:nvPr/>
          </p:nvSpPr>
          <p:spPr>
            <a:xfrm rot="0">
              <a:off x="483081" y="207780"/>
              <a:ext cx="3349309" cy="822325"/>
            </a:xfrm>
            <a:prstGeom prst="rect">
              <a:avLst/>
            </a:prstGeom>
          </p:spPr>
          <p:txBody>
            <a:bodyPr anchor="t" rtlCol="false" tIns="0" lIns="0" bIns="0" rIns="0">
              <a:spAutoFit/>
            </a:bodyPr>
            <a:lstStyle/>
            <a:p>
              <a:pPr marL="0" indent="0" lvl="0">
                <a:lnSpc>
                  <a:spcPts val="2419"/>
                </a:lnSpc>
              </a:pPr>
              <a:r>
                <a:rPr lang="en-US" sz="2016" spc="120">
                  <a:solidFill>
                    <a:srgbClr val="FCFDFD"/>
                  </a:solidFill>
                  <a:latin typeface="Aileron Heavy Bold"/>
                </a:rPr>
                <a:t>ACTION OR COMMITMENT</a:t>
              </a:r>
            </a:p>
          </p:txBody>
        </p:sp>
      </p:grpSp>
      <p:grpSp>
        <p:nvGrpSpPr>
          <p:cNvPr name="Group 12" id="12"/>
          <p:cNvGrpSpPr/>
          <p:nvPr/>
        </p:nvGrpSpPr>
        <p:grpSpPr>
          <a:xfrm rot="0">
            <a:off x="13194511" y="3291569"/>
            <a:ext cx="3236603" cy="935558"/>
            <a:chOff x="0" y="0"/>
            <a:chExt cx="4315471" cy="1247411"/>
          </a:xfrm>
        </p:grpSpPr>
        <p:grpSp>
          <p:nvGrpSpPr>
            <p:cNvPr name="Group 13" id="13"/>
            <p:cNvGrpSpPr/>
            <p:nvPr/>
          </p:nvGrpSpPr>
          <p:grpSpPr>
            <a:xfrm rot="0">
              <a:off x="0" y="0"/>
              <a:ext cx="4315471" cy="1247411"/>
              <a:chOff x="0" y="0"/>
              <a:chExt cx="2075742" cy="600005"/>
            </a:xfrm>
          </p:grpSpPr>
          <p:sp>
            <p:nvSpPr>
              <p:cNvPr name="Freeform 14" id="14"/>
              <p:cNvSpPr/>
              <p:nvPr/>
            </p:nvSpPr>
            <p:spPr>
              <a:xfrm flipH="false" flipV="false" rot="0">
                <a:off x="0" y="0"/>
                <a:ext cx="2075742" cy="600005"/>
              </a:xfrm>
              <a:custGeom>
                <a:avLst/>
                <a:gdLst/>
                <a:ahLst/>
                <a:cxnLst/>
                <a:rect r="r" b="b" t="t" l="l"/>
                <a:pathLst>
                  <a:path h="600005" w="2075742">
                    <a:moveTo>
                      <a:pt x="0" y="0"/>
                    </a:moveTo>
                    <a:lnTo>
                      <a:pt x="2075742" y="0"/>
                    </a:lnTo>
                    <a:lnTo>
                      <a:pt x="2075742" y="600005"/>
                    </a:lnTo>
                    <a:lnTo>
                      <a:pt x="0" y="600005"/>
                    </a:lnTo>
                    <a:close/>
                  </a:path>
                </a:pathLst>
              </a:custGeom>
              <a:solidFill>
                <a:srgbClr val="0D9F36"/>
              </a:solidFill>
            </p:spPr>
          </p:sp>
        </p:grpSp>
        <p:sp>
          <p:nvSpPr>
            <p:cNvPr name="TextBox 15" id="15"/>
            <p:cNvSpPr txBox="true"/>
            <p:nvPr/>
          </p:nvSpPr>
          <p:spPr>
            <a:xfrm rot="0">
              <a:off x="483081" y="207780"/>
              <a:ext cx="3349309" cy="822325"/>
            </a:xfrm>
            <a:prstGeom prst="rect">
              <a:avLst/>
            </a:prstGeom>
          </p:spPr>
          <p:txBody>
            <a:bodyPr anchor="t" rtlCol="false" tIns="0" lIns="0" bIns="0" rIns="0">
              <a:spAutoFit/>
            </a:bodyPr>
            <a:lstStyle/>
            <a:p>
              <a:pPr marL="0" indent="0" lvl="0">
                <a:lnSpc>
                  <a:spcPts val="2419"/>
                </a:lnSpc>
              </a:pPr>
              <a:r>
                <a:rPr lang="en-US" sz="2016" spc="120">
                  <a:solidFill>
                    <a:srgbClr val="FCFDFD"/>
                  </a:solidFill>
                  <a:latin typeface="Aileron Heavy Bold"/>
                </a:rPr>
                <a:t>ACTION OR COMMITMENT</a:t>
              </a:r>
            </a:p>
          </p:txBody>
        </p:sp>
      </p:grpSp>
      <p:grpSp>
        <p:nvGrpSpPr>
          <p:cNvPr name="Group 16" id="16"/>
          <p:cNvGrpSpPr/>
          <p:nvPr/>
        </p:nvGrpSpPr>
        <p:grpSpPr>
          <a:xfrm rot="0">
            <a:off x="5955511" y="4524994"/>
            <a:ext cx="3236603" cy="4330592"/>
            <a:chOff x="0" y="0"/>
            <a:chExt cx="4315471" cy="5774122"/>
          </a:xfrm>
        </p:grpSpPr>
        <p:grpSp>
          <p:nvGrpSpPr>
            <p:cNvPr name="Group 17" id="17"/>
            <p:cNvGrpSpPr/>
            <p:nvPr/>
          </p:nvGrpSpPr>
          <p:grpSpPr>
            <a:xfrm rot="0">
              <a:off x="0" y="0"/>
              <a:ext cx="4315471" cy="5774122"/>
              <a:chOff x="0" y="0"/>
              <a:chExt cx="2075742" cy="2777354"/>
            </a:xfrm>
          </p:grpSpPr>
          <p:sp>
            <p:nvSpPr>
              <p:cNvPr name="Freeform 18" id="18"/>
              <p:cNvSpPr/>
              <p:nvPr/>
            </p:nvSpPr>
            <p:spPr>
              <a:xfrm flipH="false" flipV="false" rot="0">
                <a:off x="0" y="0"/>
                <a:ext cx="2075742" cy="2777354"/>
              </a:xfrm>
              <a:custGeom>
                <a:avLst/>
                <a:gdLst/>
                <a:ahLst/>
                <a:cxnLst/>
                <a:rect r="r" b="b" t="t" l="l"/>
                <a:pathLst>
                  <a:path h="2777354" w="2075742">
                    <a:moveTo>
                      <a:pt x="0" y="0"/>
                    </a:moveTo>
                    <a:lnTo>
                      <a:pt x="2075742" y="0"/>
                    </a:lnTo>
                    <a:lnTo>
                      <a:pt x="2075742" y="2777354"/>
                    </a:lnTo>
                    <a:lnTo>
                      <a:pt x="0" y="2777354"/>
                    </a:lnTo>
                    <a:close/>
                  </a:path>
                </a:pathLst>
              </a:custGeom>
              <a:solidFill>
                <a:srgbClr val="F4F4F4"/>
              </a:solidFill>
            </p:spPr>
          </p:sp>
        </p:grpSp>
        <p:sp>
          <p:nvSpPr>
            <p:cNvPr name="TextBox 19" id="19"/>
            <p:cNvSpPr txBox="true"/>
            <p:nvPr/>
          </p:nvSpPr>
          <p:spPr>
            <a:xfrm rot="0">
              <a:off x="425685" y="364841"/>
              <a:ext cx="3464100" cy="5006340"/>
            </a:xfrm>
            <a:prstGeom prst="rect">
              <a:avLst/>
            </a:prstGeom>
          </p:spPr>
          <p:txBody>
            <a:bodyPr anchor="t" rtlCol="false" tIns="0" lIns="0" bIns="0" rIns="0">
              <a:spAutoFit/>
            </a:bodyPr>
            <a:lstStyle/>
            <a:p>
              <a:pPr marL="0" indent="0" lvl="0">
                <a:lnSpc>
                  <a:spcPts val="2520"/>
                </a:lnSpc>
                <a:spcBef>
                  <a:spcPct val="0"/>
                </a:spcBef>
              </a:pPr>
              <a:r>
                <a:rPr lang="en-US" sz="1800">
                  <a:solidFill>
                    <a:srgbClr val="192954"/>
                  </a:solidFill>
                  <a:latin typeface="Aileron Regular"/>
                </a:rPr>
                <a:t>Lorem ipsum dolor sit amet, consectetuer adipiscing elit, sed diam nonummy nibh euismod tincidunt ut laoreet dolore magna aliquam erat volutpat. Ut wisi enim ad minim veniam, quis nostrud exerci tation ullamcorper suscipit lobortis nisl ut aliquip ex ea commodo consequat.</a:t>
              </a:r>
            </a:p>
          </p:txBody>
        </p:sp>
      </p:grpSp>
      <p:grpSp>
        <p:nvGrpSpPr>
          <p:cNvPr name="Group 20" id="20"/>
          <p:cNvGrpSpPr/>
          <p:nvPr/>
        </p:nvGrpSpPr>
        <p:grpSpPr>
          <a:xfrm rot="0">
            <a:off x="9575011" y="4524994"/>
            <a:ext cx="3236603" cy="3387617"/>
            <a:chOff x="0" y="0"/>
            <a:chExt cx="4315471" cy="4516822"/>
          </a:xfrm>
        </p:grpSpPr>
        <p:grpSp>
          <p:nvGrpSpPr>
            <p:cNvPr name="Group 21" id="21"/>
            <p:cNvGrpSpPr/>
            <p:nvPr/>
          </p:nvGrpSpPr>
          <p:grpSpPr>
            <a:xfrm rot="0">
              <a:off x="0" y="0"/>
              <a:ext cx="4315471" cy="4516822"/>
              <a:chOff x="0" y="0"/>
              <a:chExt cx="2075742" cy="2172593"/>
            </a:xfrm>
          </p:grpSpPr>
          <p:sp>
            <p:nvSpPr>
              <p:cNvPr name="Freeform 22" id="22"/>
              <p:cNvSpPr/>
              <p:nvPr/>
            </p:nvSpPr>
            <p:spPr>
              <a:xfrm flipH="false" flipV="false" rot="0">
                <a:off x="0" y="0"/>
                <a:ext cx="2075742" cy="2172592"/>
              </a:xfrm>
              <a:custGeom>
                <a:avLst/>
                <a:gdLst/>
                <a:ahLst/>
                <a:cxnLst/>
                <a:rect r="r" b="b" t="t" l="l"/>
                <a:pathLst>
                  <a:path h="2172592" w="2075742">
                    <a:moveTo>
                      <a:pt x="0" y="0"/>
                    </a:moveTo>
                    <a:lnTo>
                      <a:pt x="2075742" y="0"/>
                    </a:lnTo>
                    <a:lnTo>
                      <a:pt x="2075742" y="2172592"/>
                    </a:lnTo>
                    <a:lnTo>
                      <a:pt x="0" y="2172592"/>
                    </a:lnTo>
                    <a:close/>
                  </a:path>
                </a:pathLst>
              </a:custGeom>
              <a:solidFill>
                <a:srgbClr val="F4F4F4"/>
              </a:solidFill>
            </p:spPr>
          </p:sp>
        </p:grpSp>
        <p:sp>
          <p:nvSpPr>
            <p:cNvPr name="TextBox 23" id="23"/>
            <p:cNvSpPr txBox="true"/>
            <p:nvPr/>
          </p:nvSpPr>
          <p:spPr>
            <a:xfrm rot="0">
              <a:off x="425685" y="364841"/>
              <a:ext cx="3464100" cy="3749040"/>
            </a:xfrm>
            <a:prstGeom prst="rect">
              <a:avLst/>
            </a:prstGeom>
          </p:spPr>
          <p:txBody>
            <a:bodyPr anchor="t" rtlCol="false" tIns="0" lIns="0" bIns="0" rIns="0">
              <a:spAutoFit/>
            </a:bodyPr>
            <a:lstStyle/>
            <a:p>
              <a:pPr marL="0" indent="0" lvl="0">
                <a:lnSpc>
                  <a:spcPts val="2520"/>
                </a:lnSpc>
                <a:spcBef>
                  <a:spcPct val="0"/>
                </a:spcBef>
              </a:pPr>
              <a:r>
                <a:rPr lang="en-US" sz="1800">
                  <a:solidFill>
                    <a:srgbClr val="192954"/>
                  </a:solidFill>
                  <a:latin typeface="Aileron Regular"/>
                </a:rPr>
                <a:t>Lorem ipsum dolor sit amet, consectetuer adipiscing elit, sed diam nonummy nibh euismod tincidunt m veniam, quis nostrud exerci tation ullamcorper suscipit lobortis nisl ut aliquip ex ea commodo consequat.</a:t>
              </a:r>
            </a:p>
          </p:txBody>
        </p:sp>
      </p:grpSp>
      <p:grpSp>
        <p:nvGrpSpPr>
          <p:cNvPr name="Group 24" id="24"/>
          <p:cNvGrpSpPr/>
          <p:nvPr/>
        </p:nvGrpSpPr>
        <p:grpSpPr>
          <a:xfrm rot="0">
            <a:off x="13194511" y="4524994"/>
            <a:ext cx="3236603" cy="4016267"/>
            <a:chOff x="0" y="0"/>
            <a:chExt cx="4315471" cy="5355022"/>
          </a:xfrm>
        </p:grpSpPr>
        <p:grpSp>
          <p:nvGrpSpPr>
            <p:cNvPr name="Group 25" id="25"/>
            <p:cNvGrpSpPr/>
            <p:nvPr/>
          </p:nvGrpSpPr>
          <p:grpSpPr>
            <a:xfrm rot="0">
              <a:off x="0" y="0"/>
              <a:ext cx="4315471" cy="5355022"/>
              <a:chOff x="0" y="0"/>
              <a:chExt cx="2075742" cy="2575767"/>
            </a:xfrm>
          </p:grpSpPr>
          <p:sp>
            <p:nvSpPr>
              <p:cNvPr name="Freeform 26" id="26"/>
              <p:cNvSpPr/>
              <p:nvPr/>
            </p:nvSpPr>
            <p:spPr>
              <a:xfrm flipH="false" flipV="false" rot="0">
                <a:off x="0" y="0"/>
                <a:ext cx="2075742" cy="2575767"/>
              </a:xfrm>
              <a:custGeom>
                <a:avLst/>
                <a:gdLst/>
                <a:ahLst/>
                <a:cxnLst/>
                <a:rect r="r" b="b" t="t" l="l"/>
                <a:pathLst>
                  <a:path h="2575767" w="2075742">
                    <a:moveTo>
                      <a:pt x="0" y="0"/>
                    </a:moveTo>
                    <a:lnTo>
                      <a:pt x="2075742" y="0"/>
                    </a:lnTo>
                    <a:lnTo>
                      <a:pt x="2075742" y="2575767"/>
                    </a:lnTo>
                    <a:lnTo>
                      <a:pt x="0" y="2575767"/>
                    </a:lnTo>
                    <a:close/>
                  </a:path>
                </a:pathLst>
              </a:custGeom>
              <a:solidFill>
                <a:srgbClr val="F4F4F4"/>
              </a:solidFill>
            </p:spPr>
          </p:sp>
        </p:grpSp>
        <p:sp>
          <p:nvSpPr>
            <p:cNvPr name="TextBox 27" id="27"/>
            <p:cNvSpPr txBox="true"/>
            <p:nvPr/>
          </p:nvSpPr>
          <p:spPr>
            <a:xfrm rot="0">
              <a:off x="425685" y="364841"/>
              <a:ext cx="3464100" cy="4587240"/>
            </a:xfrm>
            <a:prstGeom prst="rect">
              <a:avLst/>
            </a:prstGeom>
          </p:spPr>
          <p:txBody>
            <a:bodyPr anchor="t" rtlCol="false" tIns="0" lIns="0" bIns="0" rIns="0">
              <a:spAutoFit/>
            </a:bodyPr>
            <a:lstStyle/>
            <a:p>
              <a:pPr marL="0" indent="0" lvl="0">
                <a:lnSpc>
                  <a:spcPts val="2520"/>
                </a:lnSpc>
                <a:spcBef>
                  <a:spcPct val="0"/>
                </a:spcBef>
              </a:pPr>
              <a:r>
                <a:rPr lang="en-US" sz="1800">
                  <a:solidFill>
                    <a:srgbClr val="192954"/>
                  </a:solidFill>
                  <a:latin typeface="Aileron Regular"/>
                </a:rPr>
                <a:t>Lorem ipsum dolor sit amet, consectetuer adipiscing elit, sed diam nonummy nibh euismod tincidunt una aliquam erat volutpat. Ut wisi enim ad minim veniam, quis nostrud exerci tation ullamcorper suscipit lobortis nisl ut aliquip ex ea commodo consequat.</a:t>
              </a:r>
            </a:p>
          </p:txBody>
        </p:sp>
      </p:grpSp>
      <p:sp>
        <p:nvSpPr>
          <p:cNvPr name="Freeform 28" id="28"/>
          <p:cNvSpPr/>
          <p:nvPr/>
        </p:nvSpPr>
        <p:spPr>
          <a:xfrm flipH="false" flipV="false" rot="0">
            <a:off x="14834792" y="9123180"/>
            <a:ext cx="2694163" cy="848661"/>
          </a:xfrm>
          <a:custGeom>
            <a:avLst/>
            <a:gdLst/>
            <a:ahLst/>
            <a:cxnLst/>
            <a:rect r="r" b="b" t="t" l="l"/>
            <a:pathLst>
              <a:path h="848661" w="2694163">
                <a:moveTo>
                  <a:pt x="0" y="0"/>
                </a:moveTo>
                <a:lnTo>
                  <a:pt x="2694163" y="0"/>
                </a:lnTo>
                <a:lnTo>
                  <a:pt x="2694163" y="848661"/>
                </a:lnTo>
                <a:lnTo>
                  <a:pt x="0" y="848661"/>
                </a:lnTo>
                <a:lnTo>
                  <a:pt x="0" y="0"/>
                </a:lnTo>
                <a:close/>
              </a:path>
            </a:pathLst>
          </a:custGeom>
          <a:blipFill>
            <a:blip r:embed="rId2"/>
            <a:stretch>
              <a:fillRect l="0" t="0" r="0" b="0"/>
            </a:stretch>
          </a:blipFill>
        </p:spPr>
      </p:sp>
    </p:spTree>
  </p:cSld>
  <p:clrMapOvr>
    <a:masterClrMapping/>
  </p:clrMapOvr>
  <p:transition spd="fast">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DAFjLTWzaag</dc:identifier>
  <dcterms:modified xsi:type="dcterms:W3CDTF">2011-08-01T06:04:30Z</dcterms:modified>
  <cp:revision>1</cp:revision>
  <dc:title>Modelo de Apresentação - Governo de Goiás</dc:title>
</cp:coreProperties>
</file>